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5" r:id="rId1"/>
    <p:sldMasterId id="2147483767" r:id="rId2"/>
  </p:sldMasterIdLst>
  <p:notesMasterIdLst>
    <p:notesMasterId r:id="rId27"/>
  </p:notesMasterIdLst>
  <p:sldIdLst>
    <p:sldId id="256" r:id="rId3"/>
    <p:sldId id="257" r:id="rId4"/>
    <p:sldId id="269" r:id="rId5"/>
    <p:sldId id="270" r:id="rId6"/>
    <p:sldId id="272" r:id="rId7"/>
    <p:sldId id="268" r:id="rId8"/>
    <p:sldId id="274" r:id="rId9"/>
    <p:sldId id="277" r:id="rId10"/>
    <p:sldId id="275" r:id="rId11"/>
    <p:sldId id="276" r:id="rId12"/>
    <p:sldId id="278" r:id="rId13"/>
    <p:sldId id="279" r:id="rId14"/>
    <p:sldId id="280" r:id="rId15"/>
    <p:sldId id="289" r:id="rId16"/>
    <p:sldId id="282" r:id="rId17"/>
    <p:sldId id="281" r:id="rId18"/>
    <p:sldId id="283" r:id="rId19"/>
    <p:sldId id="284" r:id="rId20"/>
    <p:sldId id="286" r:id="rId21"/>
    <p:sldId id="271" r:id="rId22"/>
    <p:sldId id="285" r:id="rId23"/>
    <p:sldId id="287" r:id="rId24"/>
    <p:sldId id="263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33F2EE-B224-4DB7-82F4-01A8E58573FD}" v="30" dt="2019-03-20T20:07:51.215"/>
    <p1510:client id="{21E67DC9-BF4A-4576-879E-C695DE4B852A}" v="2003" dt="2019-03-20T21:18:51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image" Target="../media/image16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55210-7081-48AB-90A2-F724DCFB839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D407B355-1D22-4B40-9D2D-DFCAE8B54304}">
      <dgm:prSet phldrT="[Text]"/>
      <dgm:spPr/>
      <dgm:t>
        <a:bodyPr/>
        <a:lstStyle/>
        <a:p>
          <a:r>
            <a:rPr lang="en-US" dirty="0"/>
            <a:t>Finding Pattern</a:t>
          </a:r>
        </a:p>
      </dgm:t>
    </dgm:pt>
    <dgm:pt modelId="{1F182EC2-24A5-4F82-864E-A6793BFC0B71}" type="parTrans" cxnId="{1C98662E-75F2-401A-A3AE-8E18F8F96B58}">
      <dgm:prSet/>
      <dgm:spPr/>
      <dgm:t>
        <a:bodyPr/>
        <a:lstStyle/>
        <a:p>
          <a:endParaRPr lang="en-US"/>
        </a:p>
      </dgm:t>
    </dgm:pt>
    <dgm:pt modelId="{77660C6A-A2C7-4CC7-A2B3-70C301417E73}" type="sibTrans" cxnId="{1C98662E-75F2-401A-A3AE-8E18F8F96B58}">
      <dgm:prSet/>
      <dgm:spPr/>
      <dgm:t>
        <a:bodyPr/>
        <a:lstStyle/>
        <a:p>
          <a:endParaRPr lang="en-US"/>
        </a:p>
      </dgm:t>
    </dgm:pt>
    <dgm:pt modelId="{4EDE4234-0DA3-43A9-9CC4-31517B534BF3}" type="pres">
      <dgm:prSet presAssocID="{F9F55210-7081-48AB-90A2-F724DCFB839C}" presName="Name0" presStyleCnt="0">
        <dgm:presLayoutVars>
          <dgm:dir/>
          <dgm:resizeHandles val="exact"/>
        </dgm:presLayoutVars>
      </dgm:prSet>
      <dgm:spPr/>
    </dgm:pt>
    <dgm:pt modelId="{152B43A7-4465-4E84-8E69-A2E7260D93C1}" type="pres">
      <dgm:prSet presAssocID="{D407B355-1D22-4B40-9D2D-DFCAE8B54304}" presName="compNode" presStyleCnt="0"/>
      <dgm:spPr/>
    </dgm:pt>
    <dgm:pt modelId="{51651897-7FF0-4E2E-BE1A-81D648AB1DEB}" type="pres">
      <dgm:prSet presAssocID="{D407B355-1D22-4B40-9D2D-DFCAE8B54304}" presName="pict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Finding a Pattern">
            <a:extLst>
              <a:ext uri="{FF2B5EF4-FFF2-40B4-BE49-F238E27FC236}">
                <a16:creationId xmlns:a16="http://schemas.microsoft.com/office/drawing/2014/main" id="{E18E2F9E-7F04-4657-8B2E-21E577A4F0CC}"/>
              </a:ex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5D5B7EF3-8CB6-4B92-B0CE-1C0C650FD78D}" type="pres">
      <dgm:prSet presAssocID="{D407B355-1D22-4B40-9D2D-DFCAE8B54304}" presName="textRect" presStyleLbl="revTx" presStyleIdx="0" presStyleCnt="1" custScaleX="159454">
        <dgm:presLayoutVars>
          <dgm:bulletEnabled val="1"/>
        </dgm:presLayoutVars>
      </dgm:prSet>
      <dgm:spPr/>
    </dgm:pt>
  </dgm:ptLst>
  <dgm:cxnLst>
    <dgm:cxn modelId="{9ACBB121-6473-4B8E-BC23-EDCBB2F62922}" type="presOf" srcId="{F9F55210-7081-48AB-90A2-F724DCFB839C}" destId="{4EDE4234-0DA3-43A9-9CC4-31517B534BF3}" srcOrd="0" destOrd="0" presId="urn:microsoft.com/office/officeart/2005/8/layout/pList1"/>
    <dgm:cxn modelId="{1C98662E-75F2-401A-A3AE-8E18F8F96B58}" srcId="{F9F55210-7081-48AB-90A2-F724DCFB839C}" destId="{D407B355-1D22-4B40-9D2D-DFCAE8B54304}" srcOrd="0" destOrd="0" parTransId="{1F182EC2-24A5-4F82-864E-A6793BFC0B71}" sibTransId="{77660C6A-A2C7-4CC7-A2B3-70C301417E73}"/>
    <dgm:cxn modelId="{7C790E58-A17F-467B-93D7-681625D54E61}" type="presOf" srcId="{D407B355-1D22-4B40-9D2D-DFCAE8B54304}" destId="{5D5B7EF3-8CB6-4B92-B0CE-1C0C650FD78D}" srcOrd="0" destOrd="0" presId="urn:microsoft.com/office/officeart/2005/8/layout/pList1"/>
    <dgm:cxn modelId="{8B2BAA15-EBC3-4617-911B-9915C07CCCC5}" type="presParOf" srcId="{4EDE4234-0DA3-43A9-9CC4-31517B534BF3}" destId="{152B43A7-4465-4E84-8E69-A2E7260D93C1}" srcOrd="0" destOrd="0" presId="urn:microsoft.com/office/officeart/2005/8/layout/pList1"/>
    <dgm:cxn modelId="{6CEB5FFC-BBDA-4405-BBC1-DE47B779040C}" type="presParOf" srcId="{152B43A7-4465-4E84-8E69-A2E7260D93C1}" destId="{51651897-7FF0-4E2E-BE1A-81D648AB1DEB}" srcOrd="0" destOrd="0" presId="urn:microsoft.com/office/officeart/2005/8/layout/pList1"/>
    <dgm:cxn modelId="{0554ABB3-7E44-4AF2-8725-C26C682F2ED1}" type="presParOf" srcId="{152B43A7-4465-4E84-8E69-A2E7260D93C1}" destId="{5D5B7EF3-8CB6-4B92-B0CE-1C0C650FD78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611585-0C20-47EA-8CB3-0DCCEFECE4FA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F8F76A2F-A0C5-40B0-87AE-0ECABB8FF169}">
      <dgm:prSet phldrT="[Text]" custT="1"/>
      <dgm:spPr/>
      <dgm:t>
        <a:bodyPr/>
        <a:lstStyle/>
        <a:p>
          <a:r>
            <a:rPr lang="en-US" sz="2800" dirty="0"/>
            <a:t>Privacy</a:t>
          </a:r>
        </a:p>
      </dgm:t>
    </dgm:pt>
    <dgm:pt modelId="{CDB85258-C50E-421D-BE47-179975A4BAD1}" type="parTrans" cxnId="{95D6141D-FDEB-490D-826F-2263121E2EED}">
      <dgm:prSet/>
      <dgm:spPr/>
      <dgm:t>
        <a:bodyPr/>
        <a:lstStyle/>
        <a:p>
          <a:endParaRPr lang="en-US"/>
        </a:p>
      </dgm:t>
    </dgm:pt>
    <dgm:pt modelId="{3CFEC4A1-927D-4964-B17D-40B6C74A84CD}" type="sibTrans" cxnId="{95D6141D-FDEB-490D-826F-2263121E2EED}">
      <dgm:prSet/>
      <dgm:spPr/>
      <dgm:t>
        <a:bodyPr/>
        <a:lstStyle/>
        <a:p>
          <a:endParaRPr lang="en-US"/>
        </a:p>
      </dgm:t>
    </dgm:pt>
    <dgm:pt modelId="{38446C95-FCB9-49C7-911E-8EF08EFA1BF1}" type="pres">
      <dgm:prSet presAssocID="{38611585-0C20-47EA-8CB3-0DCCEFECE4FA}" presName="Name0" presStyleCnt="0">
        <dgm:presLayoutVars>
          <dgm:dir/>
          <dgm:resizeHandles val="exact"/>
        </dgm:presLayoutVars>
      </dgm:prSet>
      <dgm:spPr/>
    </dgm:pt>
    <dgm:pt modelId="{8735E8CA-CF43-4C7D-A459-326E4C9879AF}" type="pres">
      <dgm:prSet presAssocID="{F8F76A2F-A0C5-40B0-87AE-0ECABB8FF169}" presName="compNode" presStyleCnt="0"/>
      <dgm:spPr/>
    </dgm:pt>
    <dgm:pt modelId="{A17422F6-D67F-4400-A50D-C8EEED4D35F9}" type="pres">
      <dgm:prSet presAssocID="{F8F76A2F-A0C5-40B0-87AE-0ECABB8FF169}" presName="pictRect" presStyleLbl="node1" presStyleIdx="0" presStyleCnt="1" custScaleX="196713" custScaleY="173315" custLinFactNeighborY="-36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extLst>
        <a:ext uri="{E40237B7-FDA0-4F09-8148-C483321AD2D9}">
          <dgm14:cNvPr xmlns:dgm14="http://schemas.microsoft.com/office/drawing/2010/diagram" id="0" name="" descr="https://encrypted-tbn0.gstatic.com/images?q=tbn:ANd9GcTyY-xAPGUAwCmrQtVPGx4XJAt6XNWoj34X9frmZDEiUca1qICK">
            <a:extLst>
              <a:ext uri="{FF2B5EF4-FFF2-40B4-BE49-F238E27FC236}">
                <a16:creationId xmlns:a16="http://schemas.microsoft.com/office/drawing/2014/main" id="{0D79C819-8476-40A1-8A54-541A733ED633}"/>
              </a:ext>
            </a:extLst>
          </dgm14:cNvPr>
        </a:ext>
      </dgm:extLst>
    </dgm:pt>
    <dgm:pt modelId="{12CF09A5-734C-4630-A95B-D664275AD9A7}" type="pres">
      <dgm:prSet presAssocID="{F8F76A2F-A0C5-40B0-87AE-0ECABB8FF169}" presName="textRect" presStyleLbl="revTx" presStyleIdx="0" presStyleCnt="1" custScaleX="234112">
        <dgm:presLayoutVars>
          <dgm:bulletEnabled val="1"/>
        </dgm:presLayoutVars>
      </dgm:prSet>
      <dgm:spPr/>
    </dgm:pt>
  </dgm:ptLst>
  <dgm:cxnLst>
    <dgm:cxn modelId="{95D6141D-FDEB-490D-826F-2263121E2EED}" srcId="{38611585-0C20-47EA-8CB3-0DCCEFECE4FA}" destId="{F8F76A2F-A0C5-40B0-87AE-0ECABB8FF169}" srcOrd="0" destOrd="0" parTransId="{CDB85258-C50E-421D-BE47-179975A4BAD1}" sibTransId="{3CFEC4A1-927D-4964-B17D-40B6C74A84CD}"/>
    <dgm:cxn modelId="{55303F31-FBEC-4A03-AF24-B665E093CE60}" type="presOf" srcId="{38611585-0C20-47EA-8CB3-0DCCEFECE4FA}" destId="{38446C95-FCB9-49C7-911E-8EF08EFA1BF1}" srcOrd="0" destOrd="0" presId="urn:microsoft.com/office/officeart/2005/8/layout/pList1"/>
    <dgm:cxn modelId="{35503792-A95B-4EAC-A9E8-EF3315529014}" type="presOf" srcId="{F8F76A2F-A0C5-40B0-87AE-0ECABB8FF169}" destId="{12CF09A5-734C-4630-A95B-D664275AD9A7}" srcOrd="0" destOrd="0" presId="urn:microsoft.com/office/officeart/2005/8/layout/pList1"/>
    <dgm:cxn modelId="{30AC0C8E-3FA6-4208-9B2F-11C990728D89}" type="presParOf" srcId="{38446C95-FCB9-49C7-911E-8EF08EFA1BF1}" destId="{8735E8CA-CF43-4C7D-A459-326E4C9879AF}" srcOrd="0" destOrd="0" presId="urn:microsoft.com/office/officeart/2005/8/layout/pList1"/>
    <dgm:cxn modelId="{7C6F3A90-36A8-4C2C-B0E5-1F0A414ACA9C}" type="presParOf" srcId="{8735E8CA-CF43-4C7D-A459-326E4C9879AF}" destId="{A17422F6-D67F-4400-A50D-C8EEED4D35F9}" srcOrd="0" destOrd="0" presId="urn:microsoft.com/office/officeart/2005/8/layout/pList1"/>
    <dgm:cxn modelId="{A528D8EA-88F7-4067-BAB1-E4F5D1897243}" type="presParOf" srcId="{8735E8CA-CF43-4C7D-A459-326E4C9879AF}" destId="{12CF09A5-734C-4630-A95B-D664275AD9A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443C6-397B-4ACF-B281-7EB1857EFCCF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6C1DAA0E-EAA6-4688-9C8B-BBD15DB3ED89}">
      <dgm:prSet phldrT="[Text]" custT="1"/>
      <dgm:spPr/>
      <dgm:t>
        <a:bodyPr/>
        <a:lstStyle/>
        <a:p>
          <a:r>
            <a:rPr lang="en-US" sz="2800" dirty="0"/>
            <a:t>Gathering Data</a:t>
          </a:r>
        </a:p>
      </dgm:t>
    </dgm:pt>
    <dgm:pt modelId="{A9EBDA35-3635-4CA9-84AC-A47DCB7ECD04}" type="parTrans" cxnId="{5E30077C-F90A-4F9F-81FA-1CAC3FE5C6F1}">
      <dgm:prSet/>
      <dgm:spPr/>
      <dgm:t>
        <a:bodyPr/>
        <a:lstStyle/>
        <a:p>
          <a:endParaRPr lang="en-US"/>
        </a:p>
      </dgm:t>
    </dgm:pt>
    <dgm:pt modelId="{10747974-33CD-4CA2-BA79-5E0F63A7160F}" type="sibTrans" cxnId="{5E30077C-F90A-4F9F-81FA-1CAC3FE5C6F1}">
      <dgm:prSet/>
      <dgm:spPr/>
      <dgm:t>
        <a:bodyPr/>
        <a:lstStyle/>
        <a:p>
          <a:endParaRPr lang="en-US"/>
        </a:p>
      </dgm:t>
    </dgm:pt>
    <dgm:pt modelId="{D1913D6B-2861-4102-B976-07AEE348C821}" type="pres">
      <dgm:prSet presAssocID="{8E3443C6-397B-4ACF-B281-7EB1857EFCCF}" presName="Name0" presStyleCnt="0">
        <dgm:presLayoutVars>
          <dgm:chMax/>
          <dgm:chPref/>
          <dgm:dir/>
          <dgm:animLvl val="lvl"/>
        </dgm:presLayoutVars>
      </dgm:prSet>
      <dgm:spPr/>
    </dgm:pt>
    <dgm:pt modelId="{5F25F0CD-B77F-450D-991C-29F88EB267B3}" type="pres">
      <dgm:prSet presAssocID="{6C1DAA0E-EAA6-4688-9C8B-BBD15DB3ED89}" presName="composite" presStyleCnt="0"/>
      <dgm:spPr/>
    </dgm:pt>
    <dgm:pt modelId="{03EAA1FD-36B9-4700-BDE1-49B7DD3BC929}" type="pres">
      <dgm:prSet presAssocID="{6C1DAA0E-EAA6-4688-9C8B-BBD15DB3ED89}" presName="ParentAccentShape" presStyleLbl="trBgShp" presStyleIdx="0" presStyleCnt="1"/>
      <dgm:spPr/>
    </dgm:pt>
    <dgm:pt modelId="{BCE55A80-3405-499C-A2D3-0279C0D9C32A}" type="pres">
      <dgm:prSet presAssocID="{6C1DAA0E-EAA6-4688-9C8B-BBD15DB3ED89}" presName="ParentText" presStyleLbl="revTx" presStyleIdx="0" presStyleCnt="2" custScaleX="219504" custScaleY="286732" custLinFactY="118939" custLinFactNeighborX="7094" custLinFactNeighborY="200000">
        <dgm:presLayoutVars>
          <dgm:chMax val="1"/>
          <dgm:chPref val="1"/>
          <dgm:bulletEnabled val="1"/>
        </dgm:presLayoutVars>
      </dgm:prSet>
      <dgm:spPr/>
    </dgm:pt>
    <dgm:pt modelId="{DA423B3A-B36F-4B84-AAA6-DB88AE236CFB}" type="pres">
      <dgm:prSet presAssocID="{6C1DAA0E-EAA6-4688-9C8B-BBD15DB3ED89}" presName="ChildText" presStyleLbl="revTx" presStyleIdx="1" presStyleCnt="2">
        <dgm:presLayoutVars>
          <dgm:chMax val="0"/>
          <dgm:chPref val="0"/>
        </dgm:presLayoutVars>
      </dgm:prSet>
      <dgm:spPr/>
    </dgm:pt>
    <dgm:pt modelId="{D5DE68F5-F199-49F2-93FD-AA1386B1C288}" type="pres">
      <dgm:prSet presAssocID="{6C1DAA0E-EAA6-4688-9C8B-BBD15DB3ED89}" presName="ChildAccentShape" presStyleLbl="trBgShp" presStyleIdx="0" presStyleCnt="1"/>
      <dgm:spPr/>
    </dgm:pt>
    <dgm:pt modelId="{54E1620D-06AB-4F66-98C1-76C6C9CED136}" type="pres">
      <dgm:prSet presAssocID="{6C1DAA0E-EAA6-4688-9C8B-BBD15DB3ED89}" presName="Image" presStyleLbl="alignImgPlace1" presStyleIdx="0" presStyleCnt="1" custScaleX="157992" custScaleY="195938" custLinFactNeighborX="2073" custLinFactNeighborY="-163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extLst>
        <a:ext uri="{E40237B7-FDA0-4F09-8148-C483321AD2D9}">
          <dgm14:cNvPr xmlns:dgm14="http://schemas.microsoft.com/office/drawing/2010/diagram" id="0" name="" descr="https://encrypted-tbn0.gstatic.com/images?q=tbn:ANd9GcR3yrX1QWkP5jf4RHJTBjsbnfAccmEnI9lnJkbtvrNN6btsSUQE">
            <a:extLst>
              <a:ext uri="{FF2B5EF4-FFF2-40B4-BE49-F238E27FC236}">
                <a16:creationId xmlns:a16="http://schemas.microsoft.com/office/drawing/2014/main" id="{4975E3CD-8B7D-428B-9108-45B9FA4017D8}"/>
              </a:ext>
            </a:extLst>
          </dgm14:cNvPr>
        </a:ext>
      </dgm:extLst>
    </dgm:pt>
  </dgm:ptLst>
  <dgm:cxnLst>
    <dgm:cxn modelId="{48198732-5E20-4CDE-AC17-5BA960D0454F}" type="presOf" srcId="{8E3443C6-397B-4ACF-B281-7EB1857EFCCF}" destId="{D1913D6B-2861-4102-B976-07AEE348C821}" srcOrd="0" destOrd="0" presId="urn:microsoft.com/office/officeart/2009/3/layout/SnapshotPictureList"/>
    <dgm:cxn modelId="{5E30077C-F90A-4F9F-81FA-1CAC3FE5C6F1}" srcId="{8E3443C6-397B-4ACF-B281-7EB1857EFCCF}" destId="{6C1DAA0E-EAA6-4688-9C8B-BBD15DB3ED89}" srcOrd="0" destOrd="0" parTransId="{A9EBDA35-3635-4CA9-84AC-A47DCB7ECD04}" sibTransId="{10747974-33CD-4CA2-BA79-5E0F63A7160F}"/>
    <dgm:cxn modelId="{7D2966B7-80C9-4AC2-A017-0B782C496650}" type="presOf" srcId="{6C1DAA0E-EAA6-4688-9C8B-BBD15DB3ED89}" destId="{BCE55A80-3405-499C-A2D3-0279C0D9C32A}" srcOrd="0" destOrd="0" presId="urn:microsoft.com/office/officeart/2009/3/layout/SnapshotPictureList"/>
    <dgm:cxn modelId="{B2660138-5CBD-4F5D-B882-C9EDE3030E8B}" type="presParOf" srcId="{D1913D6B-2861-4102-B976-07AEE348C821}" destId="{5F25F0CD-B77F-450D-991C-29F88EB267B3}" srcOrd="0" destOrd="0" presId="urn:microsoft.com/office/officeart/2009/3/layout/SnapshotPictureList"/>
    <dgm:cxn modelId="{EF5B1EC4-60C0-4D49-87AF-E18F9F05AE6F}" type="presParOf" srcId="{5F25F0CD-B77F-450D-991C-29F88EB267B3}" destId="{03EAA1FD-36B9-4700-BDE1-49B7DD3BC929}" srcOrd="0" destOrd="0" presId="urn:microsoft.com/office/officeart/2009/3/layout/SnapshotPictureList"/>
    <dgm:cxn modelId="{D5623C37-85E0-4332-A712-0A74154F7964}" type="presParOf" srcId="{5F25F0CD-B77F-450D-991C-29F88EB267B3}" destId="{BCE55A80-3405-499C-A2D3-0279C0D9C32A}" srcOrd="1" destOrd="0" presId="urn:microsoft.com/office/officeart/2009/3/layout/SnapshotPictureList"/>
    <dgm:cxn modelId="{174DA518-C35E-403F-8058-AFEF534FF160}" type="presParOf" srcId="{5F25F0CD-B77F-450D-991C-29F88EB267B3}" destId="{DA423B3A-B36F-4B84-AAA6-DB88AE236CFB}" srcOrd="2" destOrd="0" presId="urn:microsoft.com/office/officeart/2009/3/layout/SnapshotPictureList"/>
    <dgm:cxn modelId="{C6E42641-7280-4ED3-9DBD-BB6D10A5C150}" type="presParOf" srcId="{5F25F0CD-B77F-450D-991C-29F88EB267B3}" destId="{D5DE68F5-F199-49F2-93FD-AA1386B1C288}" srcOrd="3" destOrd="0" presId="urn:microsoft.com/office/officeart/2009/3/layout/SnapshotPictureList"/>
    <dgm:cxn modelId="{C37ADEF9-FB9E-4555-816A-A86DA86D9573}" type="presParOf" srcId="{5F25F0CD-B77F-450D-991C-29F88EB267B3}" destId="{54E1620D-06AB-4F66-98C1-76C6C9CED13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26671E-3B3A-471B-BC9D-246F4F73C63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28476A39-A873-4D6B-BCB0-051F608C88CA}">
      <dgm:prSet phldrT="[Text]" custT="1"/>
      <dgm:spPr/>
      <dgm:t>
        <a:bodyPr/>
        <a:lstStyle/>
        <a:p>
          <a:r>
            <a:rPr lang="en-US" sz="2800" dirty="0"/>
            <a:t>Scalability</a:t>
          </a:r>
        </a:p>
      </dgm:t>
    </dgm:pt>
    <dgm:pt modelId="{9ACAEB1A-9605-4875-9186-E389CBECDBC2}" type="parTrans" cxnId="{F0204462-765F-4E43-B951-16B79F600D77}">
      <dgm:prSet/>
      <dgm:spPr/>
      <dgm:t>
        <a:bodyPr/>
        <a:lstStyle/>
        <a:p>
          <a:endParaRPr lang="en-US"/>
        </a:p>
      </dgm:t>
    </dgm:pt>
    <dgm:pt modelId="{8CE52D34-33C8-41AF-9725-8F890604E312}" type="sibTrans" cxnId="{F0204462-765F-4E43-B951-16B79F600D77}">
      <dgm:prSet/>
      <dgm:spPr/>
      <dgm:t>
        <a:bodyPr/>
        <a:lstStyle/>
        <a:p>
          <a:endParaRPr lang="en-US"/>
        </a:p>
      </dgm:t>
    </dgm:pt>
    <dgm:pt modelId="{949716BC-C0F5-4214-B1CA-60CA697B4478}" type="pres">
      <dgm:prSet presAssocID="{7B26671E-3B3A-471B-BC9D-246F4F73C639}" presName="Name0" presStyleCnt="0">
        <dgm:presLayoutVars>
          <dgm:dir/>
          <dgm:resizeHandles val="exact"/>
        </dgm:presLayoutVars>
      </dgm:prSet>
      <dgm:spPr/>
    </dgm:pt>
    <dgm:pt modelId="{46FD9BBA-D3DE-46CB-A23A-33AFD3E904B4}" type="pres">
      <dgm:prSet presAssocID="{28476A39-A873-4D6B-BCB0-051F608C88CA}" presName="compNode" presStyleCnt="0"/>
      <dgm:spPr/>
    </dgm:pt>
    <dgm:pt modelId="{3681B978-92BF-4898-ACC1-67639163EDFF}" type="pres">
      <dgm:prSet presAssocID="{28476A39-A873-4D6B-BCB0-051F608C88CA}" presName="pictRect" presStyleLbl="node1" presStyleIdx="0" presStyleCnt="1" custLinFactY="-53874" custLinFactNeighborX="-8805" custLinFactNeighborY="-100000"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25F50ECE-ECC2-4053-A42E-69610A9936AE}" type="pres">
      <dgm:prSet presAssocID="{28476A39-A873-4D6B-BCB0-051F608C88CA}" presName="textRect" presStyleLbl="revTx" presStyleIdx="0" presStyleCnt="1" custScaleY="40235">
        <dgm:presLayoutVars>
          <dgm:bulletEnabled val="1"/>
        </dgm:presLayoutVars>
      </dgm:prSet>
      <dgm:spPr/>
    </dgm:pt>
  </dgm:ptLst>
  <dgm:cxnLst>
    <dgm:cxn modelId="{FC1CD425-2C42-43C4-8BF2-5F0B9D656F42}" type="presOf" srcId="{28476A39-A873-4D6B-BCB0-051F608C88CA}" destId="{25F50ECE-ECC2-4053-A42E-69610A9936AE}" srcOrd="0" destOrd="0" presId="urn:microsoft.com/office/officeart/2005/8/layout/pList1"/>
    <dgm:cxn modelId="{F0204462-765F-4E43-B951-16B79F600D77}" srcId="{7B26671E-3B3A-471B-BC9D-246F4F73C639}" destId="{28476A39-A873-4D6B-BCB0-051F608C88CA}" srcOrd="0" destOrd="0" parTransId="{9ACAEB1A-9605-4875-9186-E389CBECDBC2}" sibTransId="{8CE52D34-33C8-41AF-9725-8F890604E312}"/>
    <dgm:cxn modelId="{3EFA92C6-4F31-4BA4-9732-F85FDCAC4EB9}" type="presOf" srcId="{7B26671E-3B3A-471B-BC9D-246F4F73C639}" destId="{949716BC-C0F5-4214-B1CA-60CA697B4478}" srcOrd="0" destOrd="0" presId="urn:microsoft.com/office/officeart/2005/8/layout/pList1"/>
    <dgm:cxn modelId="{79790F2F-E445-4D01-8C7F-796BF9739D2A}" type="presParOf" srcId="{949716BC-C0F5-4214-B1CA-60CA697B4478}" destId="{46FD9BBA-D3DE-46CB-A23A-33AFD3E904B4}" srcOrd="0" destOrd="0" presId="urn:microsoft.com/office/officeart/2005/8/layout/pList1"/>
    <dgm:cxn modelId="{D75C1B3C-EA13-4E25-AEC9-62AE54349E90}" type="presParOf" srcId="{46FD9BBA-D3DE-46CB-A23A-33AFD3E904B4}" destId="{3681B978-92BF-4898-ACC1-67639163EDFF}" srcOrd="0" destOrd="0" presId="urn:microsoft.com/office/officeart/2005/8/layout/pList1"/>
    <dgm:cxn modelId="{6250965C-DE85-4461-B1CC-3C5A94D6310C}" type="presParOf" srcId="{46FD9BBA-D3DE-46CB-A23A-33AFD3E904B4}" destId="{25F50ECE-ECC2-4053-A42E-69610A9936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5233A4-C674-4AE7-B301-91C03A0EEA7B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B666EE-FBE0-42D2-81A3-620F018BE780}">
      <dgm:prSet phldrT="[Text]" custT="1"/>
      <dgm:spPr/>
      <dgm:t>
        <a:bodyPr/>
        <a:lstStyle/>
        <a:p>
          <a:r>
            <a:rPr lang="en-US" sz="2400" dirty="0"/>
            <a:t>Open Voice Data</a:t>
          </a:r>
        </a:p>
      </dgm:t>
    </dgm:pt>
    <dgm:pt modelId="{83658ED9-1FEC-4C85-A194-A19D1538D873}" type="parTrans" cxnId="{8DFE1D90-BF93-4580-9D7E-132308CE9EE1}">
      <dgm:prSet/>
      <dgm:spPr/>
      <dgm:t>
        <a:bodyPr/>
        <a:lstStyle/>
        <a:p>
          <a:endParaRPr lang="en-US" sz="2400"/>
        </a:p>
      </dgm:t>
    </dgm:pt>
    <dgm:pt modelId="{EB273D56-4AE7-4985-8813-6673483066E2}" type="sibTrans" cxnId="{8DFE1D90-BF93-4580-9D7E-132308CE9EE1}">
      <dgm:prSet/>
      <dgm:spPr/>
      <dgm:t>
        <a:bodyPr/>
        <a:lstStyle/>
        <a:p>
          <a:endParaRPr lang="en-US" sz="2400"/>
        </a:p>
      </dgm:t>
    </dgm:pt>
    <dgm:pt modelId="{32B70FB0-9BAC-4676-9317-2E1B34D164A3}">
      <dgm:prSet phldrT="[Text]" custT="1"/>
      <dgm:spPr/>
      <dgm:t>
        <a:bodyPr/>
        <a:lstStyle/>
        <a:p>
          <a:pPr algn="r"/>
          <a:r>
            <a:rPr lang="en-US" sz="2400" dirty="0"/>
            <a:t>Recording</a:t>
          </a:r>
        </a:p>
      </dgm:t>
    </dgm:pt>
    <dgm:pt modelId="{A11C83F0-3F98-4172-9F3B-57180F26D55D}" type="parTrans" cxnId="{6B236C08-9C69-48A7-8825-2569B81868D2}">
      <dgm:prSet/>
      <dgm:spPr/>
      <dgm:t>
        <a:bodyPr/>
        <a:lstStyle/>
        <a:p>
          <a:endParaRPr lang="en-US" sz="2400"/>
        </a:p>
      </dgm:t>
    </dgm:pt>
    <dgm:pt modelId="{068FB3A2-B540-45A2-A988-758437B6FF33}" type="sibTrans" cxnId="{6B236C08-9C69-48A7-8825-2569B81868D2}">
      <dgm:prSet/>
      <dgm:spPr/>
      <dgm:t>
        <a:bodyPr/>
        <a:lstStyle/>
        <a:p>
          <a:endParaRPr lang="en-US" sz="2400"/>
        </a:p>
      </dgm:t>
    </dgm:pt>
    <dgm:pt modelId="{949890EA-66A4-4692-A522-F08AE8D214C8}">
      <dgm:prSet phldrT="[Text]" custT="1"/>
      <dgm:spPr/>
      <dgm:t>
        <a:bodyPr/>
        <a:lstStyle/>
        <a:p>
          <a:r>
            <a:rPr lang="en-US" sz="2400" dirty="0"/>
            <a:t>FFT</a:t>
          </a:r>
        </a:p>
      </dgm:t>
    </dgm:pt>
    <dgm:pt modelId="{172C1045-0D39-49B9-8520-92C4C9074175}" type="parTrans" cxnId="{09654A26-B9FA-4037-84B5-77ED100D479F}">
      <dgm:prSet/>
      <dgm:spPr/>
      <dgm:t>
        <a:bodyPr/>
        <a:lstStyle/>
        <a:p>
          <a:endParaRPr lang="en-US" sz="2400"/>
        </a:p>
      </dgm:t>
    </dgm:pt>
    <dgm:pt modelId="{AB501C6A-4974-4181-860F-FE3FEB5E27D8}" type="sibTrans" cxnId="{09654A26-B9FA-4037-84B5-77ED100D479F}">
      <dgm:prSet/>
      <dgm:spPr/>
      <dgm:t>
        <a:bodyPr/>
        <a:lstStyle/>
        <a:p>
          <a:endParaRPr lang="en-US" sz="2400"/>
        </a:p>
      </dgm:t>
    </dgm:pt>
    <dgm:pt modelId="{3A1649A0-2BAC-4AF1-B31F-5EEC3B320C3A}">
      <dgm:prSet phldrT="[Text]" custT="1"/>
      <dgm:spPr/>
      <dgm:t>
        <a:bodyPr/>
        <a:lstStyle/>
        <a:p>
          <a:r>
            <a:rPr lang="en-US" sz="2400" dirty="0"/>
            <a:t>Filter</a:t>
          </a:r>
        </a:p>
      </dgm:t>
    </dgm:pt>
    <dgm:pt modelId="{8C0D5741-7D80-4A43-983D-C7B746AB3E40}" type="parTrans" cxnId="{BF2AD20A-1DE5-4689-BC20-B83B10FD170A}">
      <dgm:prSet/>
      <dgm:spPr/>
      <dgm:t>
        <a:bodyPr/>
        <a:lstStyle/>
        <a:p>
          <a:endParaRPr lang="en-US" sz="2400"/>
        </a:p>
      </dgm:t>
    </dgm:pt>
    <dgm:pt modelId="{04B5FDB5-20C2-4B94-A41C-96CB0ED5B25A}" type="sibTrans" cxnId="{BF2AD20A-1DE5-4689-BC20-B83B10FD170A}">
      <dgm:prSet/>
      <dgm:spPr/>
      <dgm:t>
        <a:bodyPr/>
        <a:lstStyle/>
        <a:p>
          <a:endParaRPr lang="en-US" sz="2400"/>
        </a:p>
      </dgm:t>
    </dgm:pt>
    <dgm:pt modelId="{FB472291-52EE-47A4-A8D7-8BF88F6B06EB}">
      <dgm:prSet phldrT="[Text]" custT="1"/>
      <dgm:spPr/>
      <dgm:t>
        <a:bodyPr/>
        <a:lstStyle/>
        <a:p>
          <a:r>
            <a:rPr lang="en-US" sz="2400" dirty="0"/>
            <a:t>Trim</a:t>
          </a:r>
        </a:p>
      </dgm:t>
    </dgm:pt>
    <dgm:pt modelId="{CE3791CB-B817-45A2-A1C2-45857B5BA8BF}" type="parTrans" cxnId="{53297FF6-91FD-4718-873A-C18DEA996C2B}">
      <dgm:prSet/>
      <dgm:spPr/>
      <dgm:t>
        <a:bodyPr/>
        <a:lstStyle/>
        <a:p>
          <a:endParaRPr lang="en-US" sz="2400"/>
        </a:p>
      </dgm:t>
    </dgm:pt>
    <dgm:pt modelId="{9FA65C33-7CE7-4657-8CDF-BF16F41168E9}" type="sibTrans" cxnId="{53297FF6-91FD-4718-873A-C18DEA996C2B}">
      <dgm:prSet/>
      <dgm:spPr/>
      <dgm:t>
        <a:bodyPr/>
        <a:lstStyle/>
        <a:p>
          <a:endParaRPr lang="en-US" sz="2400"/>
        </a:p>
      </dgm:t>
    </dgm:pt>
    <dgm:pt modelId="{75128EA0-E533-404B-AD72-F2D2F191EF3C}">
      <dgm:prSet custT="1"/>
      <dgm:spPr/>
      <dgm:t>
        <a:bodyPr/>
        <a:lstStyle/>
        <a:p>
          <a:r>
            <a:rPr lang="en-US" sz="2400" dirty="0"/>
            <a:t>Original (O)</a:t>
          </a:r>
        </a:p>
      </dgm:t>
    </dgm:pt>
    <dgm:pt modelId="{1F615F82-9286-48A5-9BEF-D6D2C7B4DF0A}" type="parTrans" cxnId="{E642F345-70C2-474C-945A-4C06B029B0BB}">
      <dgm:prSet/>
      <dgm:spPr/>
      <dgm:t>
        <a:bodyPr/>
        <a:lstStyle/>
        <a:p>
          <a:endParaRPr lang="en-US" sz="2400"/>
        </a:p>
      </dgm:t>
    </dgm:pt>
    <dgm:pt modelId="{348B5FB4-883F-4E38-871B-E18C9736CD60}" type="sibTrans" cxnId="{E642F345-70C2-474C-945A-4C06B029B0BB}">
      <dgm:prSet/>
      <dgm:spPr/>
      <dgm:t>
        <a:bodyPr/>
        <a:lstStyle/>
        <a:p>
          <a:endParaRPr lang="en-US" sz="2400"/>
        </a:p>
      </dgm:t>
    </dgm:pt>
    <dgm:pt modelId="{02B5BCC2-990B-47A6-B105-E4409EE6F6EE}">
      <dgm:prSet custT="1"/>
      <dgm:spPr/>
      <dgm:t>
        <a:bodyPr/>
        <a:lstStyle/>
        <a:p>
          <a:r>
            <a:rPr lang="en-US" sz="2400" dirty="0"/>
            <a:t>Recorded (R)</a:t>
          </a:r>
        </a:p>
      </dgm:t>
    </dgm:pt>
    <dgm:pt modelId="{5EF53383-EF97-40E5-9691-3BCA930D63E8}" type="parTrans" cxnId="{C984A40E-91F2-4390-8744-177E3CC8D00E}">
      <dgm:prSet/>
      <dgm:spPr/>
      <dgm:t>
        <a:bodyPr/>
        <a:lstStyle/>
        <a:p>
          <a:endParaRPr lang="en-US" sz="2400"/>
        </a:p>
      </dgm:t>
    </dgm:pt>
    <dgm:pt modelId="{0A6FA156-BECC-4706-B231-0959CAF66E6A}" type="sibTrans" cxnId="{C984A40E-91F2-4390-8744-177E3CC8D00E}">
      <dgm:prSet/>
      <dgm:spPr/>
      <dgm:t>
        <a:bodyPr/>
        <a:lstStyle/>
        <a:p>
          <a:endParaRPr lang="en-US" sz="2400"/>
        </a:p>
      </dgm:t>
    </dgm:pt>
    <dgm:pt modelId="{EC68E5A2-6A1D-4D0C-A3FA-7F0168110967}">
      <dgm:prSet custT="1"/>
      <dgm:spPr/>
      <dgm:t>
        <a:bodyPr/>
        <a:lstStyle/>
        <a:p>
          <a:r>
            <a:rPr lang="en-US" sz="2400" dirty="0"/>
            <a:t>2 Devices</a:t>
          </a:r>
        </a:p>
      </dgm:t>
    </dgm:pt>
    <dgm:pt modelId="{7970B281-442F-4211-A2AF-2D6941FAA265}" type="parTrans" cxnId="{67BC1541-DBE1-4B0D-847C-F87C9BB66734}">
      <dgm:prSet/>
      <dgm:spPr/>
      <dgm:t>
        <a:bodyPr/>
        <a:lstStyle/>
        <a:p>
          <a:endParaRPr lang="en-US" sz="2400"/>
        </a:p>
      </dgm:t>
    </dgm:pt>
    <dgm:pt modelId="{FCB608E1-DA5C-4C9F-B071-8387BF27A00A}" type="sibTrans" cxnId="{67BC1541-DBE1-4B0D-847C-F87C9BB66734}">
      <dgm:prSet/>
      <dgm:spPr/>
      <dgm:t>
        <a:bodyPr/>
        <a:lstStyle/>
        <a:p>
          <a:endParaRPr lang="en-US" sz="2400"/>
        </a:p>
      </dgm:t>
    </dgm:pt>
    <dgm:pt modelId="{ABBBD072-DCEF-4435-BF57-F15A056A20D0}">
      <dgm:prSet custT="1"/>
      <dgm:spPr/>
      <dgm:t>
        <a:bodyPr/>
        <a:lstStyle/>
        <a:p>
          <a:r>
            <a:rPr lang="en-US" sz="2400" dirty="0"/>
            <a:t>On both</a:t>
          </a:r>
          <a:br>
            <a:rPr lang="en-US" sz="2400" dirty="0"/>
          </a:br>
          <a:r>
            <a:rPr lang="en-US" sz="2400" dirty="0"/>
            <a:t>O &amp; R</a:t>
          </a:r>
        </a:p>
      </dgm:t>
    </dgm:pt>
    <dgm:pt modelId="{429875EF-90EF-473A-9FBE-F3F88971AEFA}" type="parTrans" cxnId="{79460251-DFF8-4047-B292-21213D3EC27C}">
      <dgm:prSet/>
      <dgm:spPr/>
      <dgm:t>
        <a:bodyPr/>
        <a:lstStyle/>
        <a:p>
          <a:endParaRPr lang="en-US" sz="2400"/>
        </a:p>
      </dgm:t>
    </dgm:pt>
    <dgm:pt modelId="{13AC7F3B-1262-437C-8A08-7E6D43F5CF69}" type="sibTrans" cxnId="{79460251-DFF8-4047-B292-21213D3EC27C}">
      <dgm:prSet/>
      <dgm:spPr/>
      <dgm:t>
        <a:bodyPr/>
        <a:lstStyle/>
        <a:p>
          <a:endParaRPr lang="en-US" sz="2400"/>
        </a:p>
      </dgm:t>
    </dgm:pt>
    <dgm:pt modelId="{CCC15452-C34C-497F-9BE2-5BAA1C36369D}">
      <dgm:prSet custT="1"/>
      <dgm:spPr/>
      <dgm:t>
        <a:bodyPr/>
        <a:lstStyle/>
        <a:p>
          <a:r>
            <a:rPr lang="en-US" sz="2400" dirty="0"/>
            <a:t>Band-pass to remove inaudible</a:t>
          </a:r>
        </a:p>
      </dgm:t>
    </dgm:pt>
    <dgm:pt modelId="{3D608DCA-3891-4299-9351-8F689D861F00}" type="parTrans" cxnId="{7B62A92C-EB36-4365-914D-BC7EA81147D8}">
      <dgm:prSet/>
      <dgm:spPr/>
      <dgm:t>
        <a:bodyPr/>
        <a:lstStyle/>
        <a:p>
          <a:endParaRPr lang="en-US" sz="2400"/>
        </a:p>
      </dgm:t>
    </dgm:pt>
    <dgm:pt modelId="{535295BA-B705-4877-89A2-258405214B61}" type="sibTrans" cxnId="{7B62A92C-EB36-4365-914D-BC7EA81147D8}">
      <dgm:prSet/>
      <dgm:spPr/>
      <dgm:t>
        <a:bodyPr/>
        <a:lstStyle/>
        <a:p>
          <a:endParaRPr lang="en-US" sz="2400"/>
        </a:p>
      </dgm:t>
    </dgm:pt>
    <dgm:pt modelId="{5DC7D16F-B54A-42E2-BB65-6FE8C0F3CB01}">
      <dgm:prSet custT="1"/>
      <dgm:spPr/>
      <dgm:t>
        <a:bodyPr/>
        <a:lstStyle/>
        <a:p>
          <a:r>
            <a:rPr lang="en-US" sz="2400" dirty="0"/>
            <a:t>1KHz - 10KHz</a:t>
          </a:r>
        </a:p>
      </dgm:t>
    </dgm:pt>
    <dgm:pt modelId="{1C7FED82-61CF-430A-B85C-95BDD2B45FEE}" type="parTrans" cxnId="{2359C207-A596-46C9-BC7B-4DDB1B23E4EC}">
      <dgm:prSet/>
      <dgm:spPr/>
      <dgm:t>
        <a:bodyPr/>
        <a:lstStyle/>
        <a:p>
          <a:endParaRPr lang="en-US" sz="2400"/>
        </a:p>
      </dgm:t>
    </dgm:pt>
    <dgm:pt modelId="{0E3B8C77-1AA9-410E-846B-60EFB464B561}" type="sibTrans" cxnId="{2359C207-A596-46C9-BC7B-4DDB1B23E4EC}">
      <dgm:prSet/>
      <dgm:spPr/>
      <dgm:t>
        <a:bodyPr/>
        <a:lstStyle/>
        <a:p>
          <a:endParaRPr lang="en-US" sz="2400"/>
        </a:p>
      </dgm:t>
    </dgm:pt>
    <dgm:pt modelId="{A54AB482-2E9C-4871-A859-8090ABA297DE}">
      <dgm:prSet custT="1"/>
      <dgm:spPr/>
      <dgm:t>
        <a:bodyPr/>
        <a:lstStyle/>
        <a:p>
          <a:r>
            <a:rPr lang="en-US" sz="2400" dirty="0"/>
            <a:t>Normalize</a:t>
          </a:r>
        </a:p>
      </dgm:t>
    </dgm:pt>
    <dgm:pt modelId="{E6C7B0B3-05EE-4B0F-B332-8CD8C8A7E60D}" type="parTrans" cxnId="{27A13E59-68BB-45FA-B088-EA64B92B338B}">
      <dgm:prSet/>
      <dgm:spPr/>
      <dgm:t>
        <a:bodyPr/>
        <a:lstStyle/>
        <a:p>
          <a:endParaRPr lang="en-US"/>
        </a:p>
      </dgm:t>
    </dgm:pt>
    <dgm:pt modelId="{051ABCF9-DE7E-4775-A1AC-84370EF22FF7}" type="sibTrans" cxnId="{27A13E59-68BB-45FA-B088-EA64B92B338B}">
      <dgm:prSet/>
      <dgm:spPr/>
      <dgm:t>
        <a:bodyPr/>
        <a:lstStyle/>
        <a:p>
          <a:endParaRPr lang="en-US"/>
        </a:p>
      </dgm:t>
    </dgm:pt>
    <dgm:pt modelId="{CDF3FBA4-335F-4CA2-8FC8-33ED85DFDEF1}" type="pres">
      <dgm:prSet presAssocID="{A35233A4-C674-4AE7-B301-91C03A0EEA7B}" presName="Name0" presStyleCnt="0">
        <dgm:presLayoutVars>
          <dgm:dir/>
          <dgm:animLvl val="lvl"/>
          <dgm:resizeHandles val="exact"/>
        </dgm:presLayoutVars>
      </dgm:prSet>
      <dgm:spPr/>
    </dgm:pt>
    <dgm:pt modelId="{0CBA567F-E06D-4394-A43C-87D7330A2534}" type="pres">
      <dgm:prSet presAssocID="{10B666EE-FBE0-42D2-81A3-620F018BE780}" presName="composite" presStyleCnt="0"/>
      <dgm:spPr/>
    </dgm:pt>
    <dgm:pt modelId="{DDA3CBE9-EB1C-46F9-ACD6-9E8153F51F17}" type="pres">
      <dgm:prSet presAssocID="{10B666EE-FBE0-42D2-81A3-620F018BE78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BBD5250-AF53-4718-9F78-C2718F156D17}" type="pres">
      <dgm:prSet presAssocID="{10B666EE-FBE0-42D2-81A3-620F018BE780}" presName="desTx" presStyleLbl="revTx" presStyleIdx="0" presStyleCnt="5">
        <dgm:presLayoutVars>
          <dgm:bulletEnabled val="1"/>
        </dgm:presLayoutVars>
      </dgm:prSet>
      <dgm:spPr/>
    </dgm:pt>
    <dgm:pt modelId="{1B26C8BD-B588-4974-9AA8-FEFAC89BA6F8}" type="pres">
      <dgm:prSet presAssocID="{EB273D56-4AE7-4985-8813-6673483066E2}" presName="space" presStyleCnt="0"/>
      <dgm:spPr/>
    </dgm:pt>
    <dgm:pt modelId="{72235BA2-A338-477B-8A98-4D0BD5E4D887}" type="pres">
      <dgm:prSet presAssocID="{32B70FB0-9BAC-4676-9317-2E1B34D164A3}" presName="composite" presStyleCnt="0"/>
      <dgm:spPr/>
    </dgm:pt>
    <dgm:pt modelId="{C6F4935A-C046-4D5F-89CE-3EE23EAB5C8A}" type="pres">
      <dgm:prSet presAssocID="{32B70FB0-9BAC-4676-9317-2E1B34D164A3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2AFB183-FE8A-447A-883E-D4D66B457A3D}" type="pres">
      <dgm:prSet presAssocID="{32B70FB0-9BAC-4676-9317-2E1B34D164A3}" presName="desTx" presStyleLbl="revTx" presStyleIdx="1" presStyleCnt="5">
        <dgm:presLayoutVars>
          <dgm:bulletEnabled val="1"/>
        </dgm:presLayoutVars>
      </dgm:prSet>
      <dgm:spPr/>
    </dgm:pt>
    <dgm:pt modelId="{44623F53-7CF1-4235-AC32-6A3A81E1CF13}" type="pres">
      <dgm:prSet presAssocID="{068FB3A2-B540-45A2-A988-758437B6FF33}" presName="space" presStyleCnt="0"/>
      <dgm:spPr/>
    </dgm:pt>
    <dgm:pt modelId="{59AF66AA-1547-47F6-8EE3-FBF60B921B9B}" type="pres">
      <dgm:prSet presAssocID="{949890EA-66A4-4692-A522-F08AE8D214C8}" presName="composite" presStyleCnt="0"/>
      <dgm:spPr/>
    </dgm:pt>
    <dgm:pt modelId="{6DC64D15-8517-42FD-BAD1-E4E24ECED431}" type="pres">
      <dgm:prSet presAssocID="{949890EA-66A4-4692-A522-F08AE8D214C8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A81E469-5AA4-4423-A023-A53F8C9431D1}" type="pres">
      <dgm:prSet presAssocID="{949890EA-66A4-4692-A522-F08AE8D214C8}" presName="desTx" presStyleLbl="revTx" presStyleIdx="2" presStyleCnt="5">
        <dgm:presLayoutVars>
          <dgm:bulletEnabled val="1"/>
        </dgm:presLayoutVars>
      </dgm:prSet>
      <dgm:spPr/>
    </dgm:pt>
    <dgm:pt modelId="{4BAFA9E8-77A6-4EFC-A4AA-268B39833711}" type="pres">
      <dgm:prSet presAssocID="{AB501C6A-4974-4181-860F-FE3FEB5E27D8}" presName="space" presStyleCnt="0"/>
      <dgm:spPr/>
    </dgm:pt>
    <dgm:pt modelId="{D75D5E2A-6801-485B-9D91-B86335072924}" type="pres">
      <dgm:prSet presAssocID="{3A1649A0-2BAC-4AF1-B31F-5EEC3B320C3A}" presName="composite" presStyleCnt="0"/>
      <dgm:spPr/>
    </dgm:pt>
    <dgm:pt modelId="{0AD12428-79E9-4D23-A955-6C15FFA0B48E}" type="pres">
      <dgm:prSet presAssocID="{3A1649A0-2BAC-4AF1-B31F-5EEC3B320C3A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DF3627D-4E9F-41DA-843C-E684E8FAF145}" type="pres">
      <dgm:prSet presAssocID="{3A1649A0-2BAC-4AF1-B31F-5EEC3B320C3A}" presName="desTx" presStyleLbl="revTx" presStyleIdx="3" presStyleCnt="5">
        <dgm:presLayoutVars>
          <dgm:bulletEnabled val="1"/>
        </dgm:presLayoutVars>
      </dgm:prSet>
      <dgm:spPr/>
    </dgm:pt>
    <dgm:pt modelId="{3CDB2E4B-AAE4-4752-ACB3-A14560DD8DA4}" type="pres">
      <dgm:prSet presAssocID="{04B5FDB5-20C2-4B94-A41C-96CB0ED5B25A}" presName="space" presStyleCnt="0"/>
      <dgm:spPr/>
    </dgm:pt>
    <dgm:pt modelId="{5C615E0B-E6B0-4C00-8161-3A4AD370DEC9}" type="pres">
      <dgm:prSet presAssocID="{FB472291-52EE-47A4-A8D7-8BF88F6B06EB}" presName="composite" presStyleCnt="0"/>
      <dgm:spPr/>
    </dgm:pt>
    <dgm:pt modelId="{50FC40C9-6EF4-4BB3-8B57-1E84C96CB8B7}" type="pres">
      <dgm:prSet presAssocID="{FB472291-52EE-47A4-A8D7-8BF88F6B06EB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DB67485C-2D12-4BD5-940E-026D3173420A}" type="pres">
      <dgm:prSet presAssocID="{FB472291-52EE-47A4-A8D7-8BF88F6B06EB}" presName="desTx" presStyleLbl="revTx" presStyleIdx="4" presStyleCnt="5">
        <dgm:presLayoutVars>
          <dgm:bulletEnabled val="1"/>
        </dgm:presLayoutVars>
      </dgm:prSet>
      <dgm:spPr/>
    </dgm:pt>
  </dgm:ptLst>
  <dgm:cxnLst>
    <dgm:cxn modelId="{2359C207-A596-46C9-BC7B-4DDB1B23E4EC}" srcId="{FB472291-52EE-47A4-A8D7-8BF88F6B06EB}" destId="{5DC7D16F-B54A-42E2-BB65-6FE8C0F3CB01}" srcOrd="0" destOrd="0" parTransId="{1C7FED82-61CF-430A-B85C-95BDD2B45FEE}" sibTransId="{0E3B8C77-1AA9-410E-846B-60EFB464B561}"/>
    <dgm:cxn modelId="{6B236C08-9C69-48A7-8825-2569B81868D2}" srcId="{A35233A4-C674-4AE7-B301-91C03A0EEA7B}" destId="{32B70FB0-9BAC-4676-9317-2E1B34D164A3}" srcOrd="1" destOrd="0" parTransId="{A11C83F0-3F98-4172-9F3B-57180F26D55D}" sibTransId="{068FB3A2-B540-45A2-A988-758437B6FF33}"/>
    <dgm:cxn modelId="{BF2AD20A-1DE5-4689-BC20-B83B10FD170A}" srcId="{A35233A4-C674-4AE7-B301-91C03A0EEA7B}" destId="{3A1649A0-2BAC-4AF1-B31F-5EEC3B320C3A}" srcOrd="3" destOrd="0" parTransId="{8C0D5741-7D80-4A43-983D-C7B746AB3E40}" sibTransId="{04B5FDB5-20C2-4B94-A41C-96CB0ED5B25A}"/>
    <dgm:cxn modelId="{C984A40E-91F2-4390-8744-177E3CC8D00E}" srcId="{32B70FB0-9BAC-4676-9317-2E1B34D164A3}" destId="{02B5BCC2-990B-47A6-B105-E4409EE6F6EE}" srcOrd="0" destOrd="0" parTransId="{5EF53383-EF97-40E5-9691-3BCA930D63E8}" sibTransId="{0A6FA156-BECC-4706-B231-0959CAF66E6A}"/>
    <dgm:cxn modelId="{CA86E10F-927C-4155-9CBC-5422E29B86FF}" type="presOf" srcId="{02B5BCC2-990B-47A6-B105-E4409EE6F6EE}" destId="{72AFB183-FE8A-447A-883E-D4D66B457A3D}" srcOrd="0" destOrd="0" presId="urn:microsoft.com/office/officeart/2005/8/layout/chevron1"/>
    <dgm:cxn modelId="{09654A26-B9FA-4037-84B5-77ED100D479F}" srcId="{A35233A4-C674-4AE7-B301-91C03A0EEA7B}" destId="{949890EA-66A4-4692-A522-F08AE8D214C8}" srcOrd="2" destOrd="0" parTransId="{172C1045-0D39-49B9-8520-92C4C9074175}" sibTransId="{AB501C6A-4974-4181-860F-FE3FEB5E27D8}"/>
    <dgm:cxn modelId="{FD37892B-4BB7-4DDD-87AC-9649468F56F1}" type="presOf" srcId="{ABBBD072-DCEF-4435-BF57-F15A056A20D0}" destId="{0A81E469-5AA4-4423-A023-A53F8C9431D1}" srcOrd="0" destOrd="0" presId="urn:microsoft.com/office/officeart/2005/8/layout/chevron1"/>
    <dgm:cxn modelId="{7B62A92C-EB36-4365-914D-BC7EA81147D8}" srcId="{3A1649A0-2BAC-4AF1-B31F-5EEC3B320C3A}" destId="{CCC15452-C34C-497F-9BE2-5BAA1C36369D}" srcOrd="0" destOrd="0" parTransId="{3D608DCA-3891-4299-9351-8F689D861F00}" sibTransId="{535295BA-B705-4877-89A2-258405214B61}"/>
    <dgm:cxn modelId="{43DCB42E-9E98-4EF6-94F1-E7938F3B74D1}" type="presOf" srcId="{FB472291-52EE-47A4-A8D7-8BF88F6B06EB}" destId="{50FC40C9-6EF4-4BB3-8B57-1E84C96CB8B7}" srcOrd="0" destOrd="0" presId="urn:microsoft.com/office/officeart/2005/8/layout/chevron1"/>
    <dgm:cxn modelId="{6BCA4037-96F2-41AF-AA82-D14869E409DC}" type="presOf" srcId="{75128EA0-E533-404B-AD72-F2D2F191EF3C}" destId="{4BBD5250-AF53-4718-9F78-C2718F156D17}" srcOrd="0" destOrd="0" presId="urn:microsoft.com/office/officeart/2005/8/layout/chevron1"/>
    <dgm:cxn modelId="{67BC1541-DBE1-4B0D-847C-F87C9BB66734}" srcId="{32B70FB0-9BAC-4676-9317-2E1B34D164A3}" destId="{EC68E5A2-6A1D-4D0C-A3FA-7F0168110967}" srcOrd="1" destOrd="0" parTransId="{7970B281-442F-4211-A2AF-2D6941FAA265}" sibTransId="{FCB608E1-DA5C-4C9F-B071-8387BF27A00A}"/>
    <dgm:cxn modelId="{E642F345-70C2-474C-945A-4C06B029B0BB}" srcId="{10B666EE-FBE0-42D2-81A3-620F018BE780}" destId="{75128EA0-E533-404B-AD72-F2D2F191EF3C}" srcOrd="0" destOrd="0" parTransId="{1F615F82-9286-48A5-9BEF-D6D2C7B4DF0A}" sibTransId="{348B5FB4-883F-4E38-871B-E18C9736CD60}"/>
    <dgm:cxn modelId="{CEB76166-6F48-4539-94FA-E7B110D7F911}" type="presOf" srcId="{CCC15452-C34C-497F-9BE2-5BAA1C36369D}" destId="{6DF3627D-4E9F-41DA-843C-E684E8FAF145}" srcOrd="0" destOrd="0" presId="urn:microsoft.com/office/officeart/2005/8/layout/chevron1"/>
    <dgm:cxn modelId="{79460251-DFF8-4047-B292-21213D3EC27C}" srcId="{949890EA-66A4-4692-A522-F08AE8D214C8}" destId="{ABBBD072-DCEF-4435-BF57-F15A056A20D0}" srcOrd="0" destOrd="0" parTransId="{429875EF-90EF-473A-9FBE-F3F88971AEFA}" sibTransId="{13AC7F3B-1262-437C-8A08-7E6D43F5CF69}"/>
    <dgm:cxn modelId="{27A13E59-68BB-45FA-B088-EA64B92B338B}" srcId="{949890EA-66A4-4692-A522-F08AE8D214C8}" destId="{A54AB482-2E9C-4871-A859-8090ABA297DE}" srcOrd="1" destOrd="0" parTransId="{E6C7B0B3-05EE-4B0F-B332-8CD8C8A7E60D}" sibTransId="{051ABCF9-DE7E-4775-A1AC-84370EF22FF7}"/>
    <dgm:cxn modelId="{7A0FF08E-ADE1-43E0-B6A2-E7C8BFDCF458}" type="presOf" srcId="{10B666EE-FBE0-42D2-81A3-620F018BE780}" destId="{DDA3CBE9-EB1C-46F9-ACD6-9E8153F51F17}" srcOrd="0" destOrd="0" presId="urn:microsoft.com/office/officeart/2005/8/layout/chevron1"/>
    <dgm:cxn modelId="{8DFE1D90-BF93-4580-9D7E-132308CE9EE1}" srcId="{A35233A4-C674-4AE7-B301-91C03A0EEA7B}" destId="{10B666EE-FBE0-42D2-81A3-620F018BE780}" srcOrd="0" destOrd="0" parTransId="{83658ED9-1FEC-4C85-A194-A19D1538D873}" sibTransId="{EB273D56-4AE7-4985-8813-6673483066E2}"/>
    <dgm:cxn modelId="{2D53099C-484E-4F07-895A-16359D2CFC92}" type="presOf" srcId="{949890EA-66A4-4692-A522-F08AE8D214C8}" destId="{6DC64D15-8517-42FD-BAD1-E4E24ECED431}" srcOrd="0" destOrd="0" presId="urn:microsoft.com/office/officeart/2005/8/layout/chevron1"/>
    <dgm:cxn modelId="{099BBFA8-C938-4DE7-9A2A-785427ACB2D8}" type="presOf" srcId="{3A1649A0-2BAC-4AF1-B31F-5EEC3B320C3A}" destId="{0AD12428-79E9-4D23-A955-6C15FFA0B48E}" srcOrd="0" destOrd="0" presId="urn:microsoft.com/office/officeart/2005/8/layout/chevron1"/>
    <dgm:cxn modelId="{A0F1FACD-8863-4D1E-A753-445E857F15DA}" type="presOf" srcId="{5DC7D16F-B54A-42E2-BB65-6FE8C0F3CB01}" destId="{DB67485C-2D12-4BD5-940E-026D3173420A}" srcOrd="0" destOrd="0" presId="urn:microsoft.com/office/officeart/2005/8/layout/chevron1"/>
    <dgm:cxn modelId="{0E5247CE-3369-4164-B648-2984DF364044}" type="presOf" srcId="{A35233A4-C674-4AE7-B301-91C03A0EEA7B}" destId="{CDF3FBA4-335F-4CA2-8FC8-33ED85DFDEF1}" srcOrd="0" destOrd="0" presId="urn:microsoft.com/office/officeart/2005/8/layout/chevron1"/>
    <dgm:cxn modelId="{4B05D2DB-154D-4E60-A4FD-6F9628046D0D}" type="presOf" srcId="{32B70FB0-9BAC-4676-9317-2E1B34D164A3}" destId="{C6F4935A-C046-4D5F-89CE-3EE23EAB5C8A}" srcOrd="0" destOrd="0" presId="urn:microsoft.com/office/officeart/2005/8/layout/chevron1"/>
    <dgm:cxn modelId="{B39DA4EA-1497-4729-960C-97473322643C}" type="presOf" srcId="{A54AB482-2E9C-4871-A859-8090ABA297DE}" destId="{0A81E469-5AA4-4423-A023-A53F8C9431D1}" srcOrd="0" destOrd="1" presId="urn:microsoft.com/office/officeart/2005/8/layout/chevron1"/>
    <dgm:cxn modelId="{9F546AEC-8FB1-4615-B576-B3D9FB741897}" type="presOf" srcId="{EC68E5A2-6A1D-4D0C-A3FA-7F0168110967}" destId="{72AFB183-FE8A-447A-883E-D4D66B457A3D}" srcOrd="0" destOrd="1" presId="urn:microsoft.com/office/officeart/2005/8/layout/chevron1"/>
    <dgm:cxn modelId="{53297FF6-91FD-4718-873A-C18DEA996C2B}" srcId="{A35233A4-C674-4AE7-B301-91C03A0EEA7B}" destId="{FB472291-52EE-47A4-A8D7-8BF88F6B06EB}" srcOrd="4" destOrd="0" parTransId="{CE3791CB-B817-45A2-A1C2-45857B5BA8BF}" sibTransId="{9FA65C33-7CE7-4657-8CDF-BF16F41168E9}"/>
    <dgm:cxn modelId="{38C2FEFD-7B30-46D0-B74D-65CEFC16136A}" type="presParOf" srcId="{CDF3FBA4-335F-4CA2-8FC8-33ED85DFDEF1}" destId="{0CBA567F-E06D-4394-A43C-87D7330A2534}" srcOrd="0" destOrd="0" presId="urn:microsoft.com/office/officeart/2005/8/layout/chevron1"/>
    <dgm:cxn modelId="{B0E66FDA-CB5F-483C-AB85-6812F7EBFCC7}" type="presParOf" srcId="{0CBA567F-E06D-4394-A43C-87D7330A2534}" destId="{DDA3CBE9-EB1C-46F9-ACD6-9E8153F51F17}" srcOrd="0" destOrd="0" presId="urn:microsoft.com/office/officeart/2005/8/layout/chevron1"/>
    <dgm:cxn modelId="{FD6BABAB-7A8F-4FAD-AC61-05E3515ACB19}" type="presParOf" srcId="{0CBA567F-E06D-4394-A43C-87D7330A2534}" destId="{4BBD5250-AF53-4718-9F78-C2718F156D17}" srcOrd="1" destOrd="0" presId="urn:microsoft.com/office/officeart/2005/8/layout/chevron1"/>
    <dgm:cxn modelId="{FA73A83C-3941-4150-8550-8F864167EB89}" type="presParOf" srcId="{CDF3FBA4-335F-4CA2-8FC8-33ED85DFDEF1}" destId="{1B26C8BD-B588-4974-9AA8-FEFAC89BA6F8}" srcOrd="1" destOrd="0" presId="urn:microsoft.com/office/officeart/2005/8/layout/chevron1"/>
    <dgm:cxn modelId="{9B758B40-EEE3-427A-9AB3-473B27EBE503}" type="presParOf" srcId="{CDF3FBA4-335F-4CA2-8FC8-33ED85DFDEF1}" destId="{72235BA2-A338-477B-8A98-4D0BD5E4D887}" srcOrd="2" destOrd="0" presId="urn:microsoft.com/office/officeart/2005/8/layout/chevron1"/>
    <dgm:cxn modelId="{41B2BAB7-C55C-4A80-A71C-656A858A9B93}" type="presParOf" srcId="{72235BA2-A338-477B-8A98-4D0BD5E4D887}" destId="{C6F4935A-C046-4D5F-89CE-3EE23EAB5C8A}" srcOrd="0" destOrd="0" presId="urn:microsoft.com/office/officeart/2005/8/layout/chevron1"/>
    <dgm:cxn modelId="{F92957BA-12F3-49F3-8A55-0623135AF925}" type="presParOf" srcId="{72235BA2-A338-477B-8A98-4D0BD5E4D887}" destId="{72AFB183-FE8A-447A-883E-D4D66B457A3D}" srcOrd="1" destOrd="0" presId="urn:microsoft.com/office/officeart/2005/8/layout/chevron1"/>
    <dgm:cxn modelId="{437D34B1-98D1-4D1F-828E-DFB03DB16BA6}" type="presParOf" srcId="{CDF3FBA4-335F-4CA2-8FC8-33ED85DFDEF1}" destId="{44623F53-7CF1-4235-AC32-6A3A81E1CF13}" srcOrd="3" destOrd="0" presId="urn:microsoft.com/office/officeart/2005/8/layout/chevron1"/>
    <dgm:cxn modelId="{AACAA78E-D9DA-4107-8EED-725C607B83D5}" type="presParOf" srcId="{CDF3FBA4-335F-4CA2-8FC8-33ED85DFDEF1}" destId="{59AF66AA-1547-47F6-8EE3-FBF60B921B9B}" srcOrd="4" destOrd="0" presId="urn:microsoft.com/office/officeart/2005/8/layout/chevron1"/>
    <dgm:cxn modelId="{3530C678-A3AE-42BA-9F04-C76E9F67BB65}" type="presParOf" srcId="{59AF66AA-1547-47F6-8EE3-FBF60B921B9B}" destId="{6DC64D15-8517-42FD-BAD1-E4E24ECED431}" srcOrd="0" destOrd="0" presId="urn:microsoft.com/office/officeart/2005/8/layout/chevron1"/>
    <dgm:cxn modelId="{64C9ED60-FF27-4610-BF55-9F03B030D6D2}" type="presParOf" srcId="{59AF66AA-1547-47F6-8EE3-FBF60B921B9B}" destId="{0A81E469-5AA4-4423-A023-A53F8C9431D1}" srcOrd="1" destOrd="0" presId="urn:microsoft.com/office/officeart/2005/8/layout/chevron1"/>
    <dgm:cxn modelId="{35426461-31A6-4EDD-905A-02E0879DCEFD}" type="presParOf" srcId="{CDF3FBA4-335F-4CA2-8FC8-33ED85DFDEF1}" destId="{4BAFA9E8-77A6-4EFC-A4AA-268B39833711}" srcOrd="5" destOrd="0" presId="urn:microsoft.com/office/officeart/2005/8/layout/chevron1"/>
    <dgm:cxn modelId="{42CE81FA-E655-4E39-BC3F-85404862EBFA}" type="presParOf" srcId="{CDF3FBA4-335F-4CA2-8FC8-33ED85DFDEF1}" destId="{D75D5E2A-6801-485B-9D91-B86335072924}" srcOrd="6" destOrd="0" presId="urn:microsoft.com/office/officeart/2005/8/layout/chevron1"/>
    <dgm:cxn modelId="{2472150B-8E82-49B1-BBB0-88FFE62CF8CD}" type="presParOf" srcId="{D75D5E2A-6801-485B-9D91-B86335072924}" destId="{0AD12428-79E9-4D23-A955-6C15FFA0B48E}" srcOrd="0" destOrd="0" presId="urn:microsoft.com/office/officeart/2005/8/layout/chevron1"/>
    <dgm:cxn modelId="{4310BE3C-C5C3-4BA4-9604-99017A88CCE4}" type="presParOf" srcId="{D75D5E2A-6801-485B-9D91-B86335072924}" destId="{6DF3627D-4E9F-41DA-843C-E684E8FAF145}" srcOrd="1" destOrd="0" presId="urn:microsoft.com/office/officeart/2005/8/layout/chevron1"/>
    <dgm:cxn modelId="{2E10353D-3B76-4B79-8208-25E601E2CD7F}" type="presParOf" srcId="{CDF3FBA4-335F-4CA2-8FC8-33ED85DFDEF1}" destId="{3CDB2E4B-AAE4-4752-ACB3-A14560DD8DA4}" srcOrd="7" destOrd="0" presId="urn:microsoft.com/office/officeart/2005/8/layout/chevron1"/>
    <dgm:cxn modelId="{F574D5F2-F182-413D-8394-B0D0270A8766}" type="presParOf" srcId="{CDF3FBA4-335F-4CA2-8FC8-33ED85DFDEF1}" destId="{5C615E0B-E6B0-4C00-8161-3A4AD370DEC9}" srcOrd="8" destOrd="0" presId="urn:microsoft.com/office/officeart/2005/8/layout/chevron1"/>
    <dgm:cxn modelId="{20D7A1F9-E632-423F-A272-EDBA0188C047}" type="presParOf" srcId="{5C615E0B-E6B0-4C00-8161-3A4AD370DEC9}" destId="{50FC40C9-6EF4-4BB3-8B57-1E84C96CB8B7}" srcOrd="0" destOrd="0" presId="urn:microsoft.com/office/officeart/2005/8/layout/chevron1"/>
    <dgm:cxn modelId="{6F172E2D-3898-46A1-BFB4-24B6E53B6DBD}" type="presParOf" srcId="{5C615E0B-E6B0-4C00-8161-3A4AD370DEC9}" destId="{DB67485C-2D12-4BD5-940E-026D3173420A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91ECB6-3436-4A6B-8C96-ACD02FE4EE3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751B51-37A4-4764-9557-C3D84B0CE727}">
      <dgm:prSet phldrT="[Text]"/>
      <dgm:spPr/>
      <dgm:t>
        <a:bodyPr/>
        <a:lstStyle/>
        <a:p>
          <a:r>
            <a:rPr lang="en-US" dirty="0"/>
            <a:t>Naïve Thresholding</a:t>
          </a:r>
        </a:p>
      </dgm:t>
    </dgm:pt>
    <dgm:pt modelId="{FBAE4311-09A7-434B-9BBA-4E74E477053B}" type="parTrans" cxnId="{18681741-437C-460D-B0E8-1ACD6D328588}">
      <dgm:prSet/>
      <dgm:spPr/>
      <dgm:t>
        <a:bodyPr/>
        <a:lstStyle/>
        <a:p>
          <a:endParaRPr lang="en-US"/>
        </a:p>
      </dgm:t>
    </dgm:pt>
    <dgm:pt modelId="{0AA0C8EA-A004-4EE6-B90D-16543F4ACADD}" type="sibTrans" cxnId="{18681741-437C-460D-B0E8-1ACD6D328588}">
      <dgm:prSet/>
      <dgm:spPr/>
      <dgm:t>
        <a:bodyPr/>
        <a:lstStyle/>
        <a:p>
          <a:endParaRPr lang="en-US"/>
        </a:p>
      </dgm:t>
    </dgm:pt>
    <dgm:pt modelId="{1EF9DC3B-15A9-445D-AEE2-5A7E2165E6C8}">
      <dgm:prSet phldrT="[Text]"/>
      <dgm:spPr/>
      <dgm:t>
        <a:bodyPr/>
        <a:lstStyle/>
        <a:p>
          <a:r>
            <a:rPr lang="en-US" dirty="0"/>
            <a:t>Triangulation Thresholding</a:t>
          </a:r>
        </a:p>
      </dgm:t>
    </dgm:pt>
    <dgm:pt modelId="{2E67F19F-A0EE-47FB-A0FF-17E60B18BA1B}" type="parTrans" cxnId="{7C40DEDF-EBD8-4C93-AF8C-40E09D45AED0}">
      <dgm:prSet/>
      <dgm:spPr/>
      <dgm:t>
        <a:bodyPr/>
        <a:lstStyle/>
        <a:p>
          <a:endParaRPr lang="en-US"/>
        </a:p>
      </dgm:t>
    </dgm:pt>
    <dgm:pt modelId="{29E1A201-FFBE-48C7-8CCC-D6409B0DDD67}" type="sibTrans" cxnId="{7C40DEDF-EBD8-4C93-AF8C-40E09D45AED0}">
      <dgm:prSet/>
      <dgm:spPr/>
      <dgm:t>
        <a:bodyPr/>
        <a:lstStyle/>
        <a:p>
          <a:endParaRPr lang="en-US"/>
        </a:p>
      </dgm:t>
    </dgm:pt>
    <dgm:pt modelId="{7B733DF7-072D-4B72-9ACB-80DA738FA127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678FF66A-CBD9-4523-A27C-31964A7F51F1}" type="parTrans" cxnId="{53F0B30E-72D8-4084-B000-234E40FF6F71}">
      <dgm:prSet/>
      <dgm:spPr/>
      <dgm:t>
        <a:bodyPr/>
        <a:lstStyle/>
        <a:p>
          <a:endParaRPr lang="en-US"/>
        </a:p>
      </dgm:t>
    </dgm:pt>
    <dgm:pt modelId="{B6D46BCE-DA9A-437D-9D58-8888175657E6}" type="sibTrans" cxnId="{53F0B30E-72D8-4084-B000-234E40FF6F71}">
      <dgm:prSet/>
      <dgm:spPr/>
      <dgm:t>
        <a:bodyPr/>
        <a:lstStyle/>
        <a:p>
          <a:endParaRPr lang="en-US"/>
        </a:p>
      </dgm:t>
    </dgm:pt>
    <dgm:pt modelId="{B2C6DA1C-8808-49E9-873C-210B97869B7F}" type="pres">
      <dgm:prSet presAssocID="{0D91ECB6-3436-4A6B-8C96-ACD02FE4EE31}" presName="linear" presStyleCnt="0">
        <dgm:presLayoutVars>
          <dgm:dir/>
          <dgm:animLvl val="lvl"/>
          <dgm:resizeHandles val="exact"/>
        </dgm:presLayoutVars>
      </dgm:prSet>
      <dgm:spPr/>
    </dgm:pt>
    <dgm:pt modelId="{DC58AB9D-1863-42E0-9FAC-95224F8B1046}" type="pres">
      <dgm:prSet presAssocID="{08751B51-37A4-4764-9557-C3D84B0CE727}" presName="parentLin" presStyleCnt="0"/>
      <dgm:spPr/>
    </dgm:pt>
    <dgm:pt modelId="{32570533-520B-460B-ACB7-9BABE9AECC69}" type="pres">
      <dgm:prSet presAssocID="{08751B51-37A4-4764-9557-C3D84B0CE727}" presName="parentLeftMargin" presStyleLbl="node1" presStyleIdx="0" presStyleCnt="3"/>
      <dgm:spPr/>
    </dgm:pt>
    <dgm:pt modelId="{34B7A0F8-32BC-49F0-8FA2-BC1502AFA3CB}" type="pres">
      <dgm:prSet presAssocID="{08751B51-37A4-4764-9557-C3D84B0CE7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EFE8D7F-A89C-4749-BEC9-42532851B755}" type="pres">
      <dgm:prSet presAssocID="{08751B51-37A4-4764-9557-C3D84B0CE727}" presName="negativeSpace" presStyleCnt="0"/>
      <dgm:spPr/>
    </dgm:pt>
    <dgm:pt modelId="{9E3AA1AB-ECD7-4D7D-AF58-5D664627C06B}" type="pres">
      <dgm:prSet presAssocID="{08751B51-37A4-4764-9557-C3D84B0CE727}" presName="childText" presStyleLbl="conFgAcc1" presStyleIdx="0" presStyleCnt="3">
        <dgm:presLayoutVars>
          <dgm:bulletEnabled val="1"/>
        </dgm:presLayoutVars>
      </dgm:prSet>
      <dgm:spPr/>
    </dgm:pt>
    <dgm:pt modelId="{104592B3-C292-4DA1-ACA2-BB64493614EC}" type="pres">
      <dgm:prSet presAssocID="{0AA0C8EA-A004-4EE6-B90D-16543F4ACADD}" presName="spaceBetweenRectangles" presStyleCnt="0"/>
      <dgm:spPr/>
    </dgm:pt>
    <dgm:pt modelId="{B2436CCF-0FA6-456B-898B-7F10FE85F47D}" type="pres">
      <dgm:prSet presAssocID="{1EF9DC3B-15A9-445D-AEE2-5A7E2165E6C8}" presName="parentLin" presStyleCnt="0"/>
      <dgm:spPr/>
    </dgm:pt>
    <dgm:pt modelId="{7304FF82-A53D-4F14-9A3D-D9FD6AE601C2}" type="pres">
      <dgm:prSet presAssocID="{1EF9DC3B-15A9-445D-AEE2-5A7E2165E6C8}" presName="parentLeftMargin" presStyleLbl="node1" presStyleIdx="0" presStyleCnt="3"/>
      <dgm:spPr/>
    </dgm:pt>
    <dgm:pt modelId="{0CDE5DD0-C227-4A0E-9863-B6001718D959}" type="pres">
      <dgm:prSet presAssocID="{1EF9DC3B-15A9-445D-AEE2-5A7E2165E6C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E0B8F2-4981-4874-A0CC-CCF46FE1F897}" type="pres">
      <dgm:prSet presAssocID="{1EF9DC3B-15A9-445D-AEE2-5A7E2165E6C8}" presName="negativeSpace" presStyleCnt="0"/>
      <dgm:spPr/>
    </dgm:pt>
    <dgm:pt modelId="{0BC71365-3759-4BD8-B806-A84EE984D0BC}" type="pres">
      <dgm:prSet presAssocID="{1EF9DC3B-15A9-445D-AEE2-5A7E2165E6C8}" presName="childText" presStyleLbl="conFgAcc1" presStyleIdx="1" presStyleCnt="3">
        <dgm:presLayoutVars>
          <dgm:bulletEnabled val="1"/>
        </dgm:presLayoutVars>
      </dgm:prSet>
      <dgm:spPr/>
    </dgm:pt>
    <dgm:pt modelId="{BF492588-2E7D-444A-A5EE-A249B77CBD4B}" type="pres">
      <dgm:prSet presAssocID="{29E1A201-FFBE-48C7-8CCC-D6409B0DDD67}" presName="spaceBetweenRectangles" presStyleCnt="0"/>
      <dgm:spPr/>
    </dgm:pt>
    <dgm:pt modelId="{34D69BB0-9BCE-405F-809B-0761862685F9}" type="pres">
      <dgm:prSet presAssocID="{7B733DF7-072D-4B72-9ACB-80DA738FA127}" presName="parentLin" presStyleCnt="0"/>
      <dgm:spPr/>
    </dgm:pt>
    <dgm:pt modelId="{A4827522-68AB-40B5-BA05-3052FE474A6D}" type="pres">
      <dgm:prSet presAssocID="{7B733DF7-072D-4B72-9ACB-80DA738FA127}" presName="parentLeftMargin" presStyleLbl="node1" presStyleIdx="1" presStyleCnt="3"/>
      <dgm:spPr/>
    </dgm:pt>
    <dgm:pt modelId="{6CFD3565-188C-4278-A45B-E61ED61895DC}" type="pres">
      <dgm:prSet presAssocID="{7B733DF7-072D-4B72-9ACB-80DA738FA1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A661139-1B85-466D-966E-536C73D1BDDD}" type="pres">
      <dgm:prSet presAssocID="{7B733DF7-072D-4B72-9ACB-80DA738FA127}" presName="negativeSpace" presStyleCnt="0"/>
      <dgm:spPr/>
    </dgm:pt>
    <dgm:pt modelId="{A1436E10-6F48-48F9-A0FE-F8EE7A2E12F7}" type="pres">
      <dgm:prSet presAssocID="{7B733DF7-072D-4B72-9ACB-80DA738FA12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3F0B30E-72D8-4084-B000-234E40FF6F71}" srcId="{0D91ECB6-3436-4A6B-8C96-ACD02FE4EE31}" destId="{7B733DF7-072D-4B72-9ACB-80DA738FA127}" srcOrd="2" destOrd="0" parTransId="{678FF66A-CBD9-4523-A27C-31964A7F51F1}" sibTransId="{B6D46BCE-DA9A-437D-9D58-8888175657E6}"/>
    <dgm:cxn modelId="{8AC6ED10-7F69-4FBC-8B0E-B764903DA0D2}" type="presOf" srcId="{08751B51-37A4-4764-9557-C3D84B0CE727}" destId="{32570533-520B-460B-ACB7-9BABE9AECC69}" srcOrd="0" destOrd="0" presId="urn:microsoft.com/office/officeart/2005/8/layout/list1"/>
    <dgm:cxn modelId="{F66DA216-C8EF-43BA-B544-A94A37A7B54E}" type="presOf" srcId="{7B733DF7-072D-4B72-9ACB-80DA738FA127}" destId="{6CFD3565-188C-4278-A45B-E61ED61895DC}" srcOrd="1" destOrd="0" presId="urn:microsoft.com/office/officeart/2005/8/layout/list1"/>
    <dgm:cxn modelId="{810CA12B-3834-41B0-81B8-11F5E8F37680}" type="presOf" srcId="{08751B51-37A4-4764-9557-C3D84B0CE727}" destId="{34B7A0F8-32BC-49F0-8FA2-BC1502AFA3CB}" srcOrd="1" destOrd="0" presId="urn:microsoft.com/office/officeart/2005/8/layout/list1"/>
    <dgm:cxn modelId="{08F7AC3E-A94C-46FD-938D-00228D5736FC}" type="presOf" srcId="{1EF9DC3B-15A9-445D-AEE2-5A7E2165E6C8}" destId="{0CDE5DD0-C227-4A0E-9863-B6001718D959}" srcOrd="1" destOrd="0" presId="urn:microsoft.com/office/officeart/2005/8/layout/list1"/>
    <dgm:cxn modelId="{18681741-437C-460D-B0E8-1ACD6D328588}" srcId="{0D91ECB6-3436-4A6B-8C96-ACD02FE4EE31}" destId="{08751B51-37A4-4764-9557-C3D84B0CE727}" srcOrd="0" destOrd="0" parTransId="{FBAE4311-09A7-434B-9BBA-4E74E477053B}" sibTransId="{0AA0C8EA-A004-4EE6-B90D-16543F4ACADD}"/>
    <dgm:cxn modelId="{C8414F49-8382-489B-AFAE-95A5B4DC54F6}" type="presOf" srcId="{1EF9DC3B-15A9-445D-AEE2-5A7E2165E6C8}" destId="{7304FF82-A53D-4F14-9A3D-D9FD6AE601C2}" srcOrd="0" destOrd="0" presId="urn:microsoft.com/office/officeart/2005/8/layout/list1"/>
    <dgm:cxn modelId="{33E48ED2-1111-4314-8A32-604E5518AF3E}" type="presOf" srcId="{0D91ECB6-3436-4A6B-8C96-ACD02FE4EE31}" destId="{B2C6DA1C-8808-49E9-873C-210B97869B7F}" srcOrd="0" destOrd="0" presId="urn:microsoft.com/office/officeart/2005/8/layout/list1"/>
    <dgm:cxn modelId="{7C40DEDF-EBD8-4C93-AF8C-40E09D45AED0}" srcId="{0D91ECB6-3436-4A6B-8C96-ACD02FE4EE31}" destId="{1EF9DC3B-15A9-445D-AEE2-5A7E2165E6C8}" srcOrd="1" destOrd="0" parTransId="{2E67F19F-A0EE-47FB-A0FF-17E60B18BA1B}" sibTransId="{29E1A201-FFBE-48C7-8CCC-D6409B0DDD67}"/>
    <dgm:cxn modelId="{05A73EE6-F574-46D6-809E-052C61B21B08}" type="presOf" srcId="{7B733DF7-072D-4B72-9ACB-80DA738FA127}" destId="{A4827522-68AB-40B5-BA05-3052FE474A6D}" srcOrd="0" destOrd="0" presId="urn:microsoft.com/office/officeart/2005/8/layout/list1"/>
    <dgm:cxn modelId="{7D9A78E3-9F92-4CD4-A867-41E35CFFA962}" type="presParOf" srcId="{B2C6DA1C-8808-49E9-873C-210B97869B7F}" destId="{DC58AB9D-1863-42E0-9FAC-95224F8B1046}" srcOrd="0" destOrd="0" presId="urn:microsoft.com/office/officeart/2005/8/layout/list1"/>
    <dgm:cxn modelId="{BEF6F9C1-E85E-493B-8040-914DD8BA5F4B}" type="presParOf" srcId="{DC58AB9D-1863-42E0-9FAC-95224F8B1046}" destId="{32570533-520B-460B-ACB7-9BABE9AECC69}" srcOrd="0" destOrd="0" presId="urn:microsoft.com/office/officeart/2005/8/layout/list1"/>
    <dgm:cxn modelId="{024E4D43-B156-450A-9D1D-D454F83B3A79}" type="presParOf" srcId="{DC58AB9D-1863-42E0-9FAC-95224F8B1046}" destId="{34B7A0F8-32BC-49F0-8FA2-BC1502AFA3CB}" srcOrd="1" destOrd="0" presId="urn:microsoft.com/office/officeart/2005/8/layout/list1"/>
    <dgm:cxn modelId="{BDA83E3B-AC5E-4966-B34F-8639111879FD}" type="presParOf" srcId="{B2C6DA1C-8808-49E9-873C-210B97869B7F}" destId="{0EFE8D7F-A89C-4749-BEC9-42532851B755}" srcOrd="1" destOrd="0" presId="urn:microsoft.com/office/officeart/2005/8/layout/list1"/>
    <dgm:cxn modelId="{B59CE1CF-41A5-4584-9A51-0FD0FD61295F}" type="presParOf" srcId="{B2C6DA1C-8808-49E9-873C-210B97869B7F}" destId="{9E3AA1AB-ECD7-4D7D-AF58-5D664627C06B}" srcOrd="2" destOrd="0" presId="urn:microsoft.com/office/officeart/2005/8/layout/list1"/>
    <dgm:cxn modelId="{5F3A1107-B5C0-4E75-B7C4-00538E1084A7}" type="presParOf" srcId="{B2C6DA1C-8808-49E9-873C-210B97869B7F}" destId="{104592B3-C292-4DA1-ACA2-BB64493614EC}" srcOrd="3" destOrd="0" presId="urn:microsoft.com/office/officeart/2005/8/layout/list1"/>
    <dgm:cxn modelId="{FFDF8DBE-2996-44C1-A111-3D3710695BF9}" type="presParOf" srcId="{B2C6DA1C-8808-49E9-873C-210B97869B7F}" destId="{B2436CCF-0FA6-456B-898B-7F10FE85F47D}" srcOrd="4" destOrd="0" presId="urn:microsoft.com/office/officeart/2005/8/layout/list1"/>
    <dgm:cxn modelId="{1FF9BDCB-6ED9-45A1-AF4C-F85C62111C35}" type="presParOf" srcId="{B2436CCF-0FA6-456B-898B-7F10FE85F47D}" destId="{7304FF82-A53D-4F14-9A3D-D9FD6AE601C2}" srcOrd="0" destOrd="0" presId="urn:microsoft.com/office/officeart/2005/8/layout/list1"/>
    <dgm:cxn modelId="{19BC824B-BE29-4C0D-8F7E-59596378EC43}" type="presParOf" srcId="{B2436CCF-0FA6-456B-898B-7F10FE85F47D}" destId="{0CDE5DD0-C227-4A0E-9863-B6001718D959}" srcOrd="1" destOrd="0" presId="urn:microsoft.com/office/officeart/2005/8/layout/list1"/>
    <dgm:cxn modelId="{D8A28501-27AF-4B6F-A92F-FEF9ACFA8F71}" type="presParOf" srcId="{B2C6DA1C-8808-49E9-873C-210B97869B7F}" destId="{21E0B8F2-4981-4874-A0CC-CCF46FE1F897}" srcOrd="5" destOrd="0" presId="urn:microsoft.com/office/officeart/2005/8/layout/list1"/>
    <dgm:cxn modelId="{6F795DEA-E358-4ED5-9B59-F2F25E971B2B}" type="presParOf" srcId="{B2C6DA1C-8808-49E9-873C-210B97869B7F}" destId="{0BC71365-3759-4BD8-B806-A84EE984D0BC}" srcOrd="6" destOrd="0" presId="urn:microsoft.com/office/officeart/2005/8/layout/list1"/>
    <dgm:cxn modelId="{E230A453-D0FA-4320-904A-361E50441EE4}" type="presParOf" srcId="{B2C6DA1C-8808-49E9-873C-210B97869B7F}" destId="{BF492588-2E7D-444A-A5EE-A249B77CBD4B}" srcOrd="7" destOrd="0" presId="urn:microsoft.com/office/officeart/2005/8/layout/list1"/>
    <dgm:cxn modelId="{DD17CE43-BD10-4108-A7BA-BB50A7250820}" type="presParOf" srcId="{B2C6DA1C-8808-49E9-873C-210B97869B7F}" destId="{34D69BB0-9BCE-405F-809B-0761862685F9}" srcOrd="8" destOrd="0" presId="urn:microsoft.com/office/officeart/2005/8/layout/list1"/>
    <dgm:cxn modelId="{733DEA8F-21AD-4BC5-882A-D92C1260478D}" type="presParOf" srcId="{34D69BB0-9BCE-405F-809B-0761862685F9}" destId="{A4827522-68AB-40B5-BA05-3052FE474A6D}" srcOrd="0" destOrd="0" presId="urn:microsoft.com/office/officeart/2005/8/layout/list1"/>
    <dgm:cxn modelId="{8E5EBF13-FCF3-483D-A572-DDCA6450E57E}" type="presParOf" srcId="{34D69BB0-9BCE-405F-809B-0761862685F9}" destId="{6CFD3565-188C-4278-A45B-E61ED61895DC}" srcOrd="1" destOrd="0" presId="urn:microsoft.com/office/officeart/2005/8/layout/list1"/>
    <dgm:cxn modelId="{8EC96AF7-9D94-47F8-8715-B9C73680B54F}" type="presParOf" srcId="{B2C6DA1C-8808-49E9-873C-210B97869B7F}" destId="{2A661139-1B85-466D-966E-536C73D1BDDD}" srcOrd="9" destOrd="0" presId="urn:microsoft.com/office/officeart/2005/8/layout/list1"/>
    <dgm:cxn modelId="{DE775B13-AB95-4D96-A74D-B8EE63977DC5}" type="presParOf" srcId="{B2C6DA1C-8808-49E9-873C-210B97869B7F}" destId="{A1436E10-6F48-48F9-A0FE-F8EE7A2E12F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E3F8A5-DEC7-4884-9A1B-D4B07ECD7288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9A9EAEB-416A-403D-81D8-FB1E246CA511}">
          <dgm:prSet phldrT="[Text]" custT="1"/>
          <dgm:spPr/>
          <dgm:t>
            <a:bodyPr/>
            <a:lstStyle/>
            <a:p>
              <a:r>
                <a:rPr lang="en-US" sz="2800" dirty="0"/>
                <a:t>Trained Model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sz="2800" dirty="0"/>
            </a:p>
          </dgm:t>
        </dgm:pt>
      </mc:Choice>
      <mc:Fallback xmlns="">
        <dgm:pt modelId="{49A9EAEB-416A-403D-81D8-FB1E246CA511}">
          <dgm:prSet phldrT="[Text]" custT="1"/>
          <dgm:spPr/>
          <dgm:t>
            <a:bodyPr/>
            <a:lstStyle/>
            <a:p>
              <a:r>
                <a:rPr lang="en-US" sz="2800" dirty="0"/>
                <a:t>Trained Model</a:t>
              </a:r>
            </a:p>
            <a:p>
              <a:r>
                <a:rPr lang="en-US" sz="2800" b="0" i="0">
                  <a:latin typeface="Cambria Math" panose="02040503050406030204" pitchFamily="18" charset="0"/>
                </a:rPr>
                <a:t>𝐹(𝑅, 𝑂)</a:t>
              </a:r>
              <a:endParaRPr lang="en-US" sz="2800" dirty="0"/>
            </a:p>
          </dgm:t>
        </dgm:pt>
      </mc:Fallback>
    </mc:AlternateContent>
    <dgm:pt modelId="{4F6875E0-8CC0-4ADA-86AB-57B71C141C55}" type="parTrans" cxnId="{EAB07535-0B13-455B-828D-03958720C0CE}">
      <dgm:prSet/>
      <dgm:spPr/>
      <dgm:t>
        <a:bodyPr/>
        <a:lstStyle/>
        <a:p>
          <a:endParaRPr lang="en-US" sz="1800"/>
        </a:p>
      </dgm:t>
    </dgm:pt>
    <dgm:pt modelId="{611C8F44-8560-4F73-A09A-F31F33664473}" type="sibTrans" cxnId="{EAB07535-0B13-455B-828D-03958720C0CE}">
      <dgm:prSet custT="1"/>
      <dgm:spPr/>
      <dgm:t>
        <a:bodyPr/>
        <a:lstStyle/>
        <a:p>
          <a:endParaRPr lang="en-US" sz="2000"/>
        </a:p>
      </dgm:t>
    </dgm:pt>
    <dgm:pt modelId="{E5E1614D-DFAF-4049-9388-5909085E6B94}">
      <dgm:prSet phldrT="[Text]" custT="1"/>
      <dgm:spPr/>
      <dgm:t>
        <a:bodyPr/>
        <a:lstStyle/>
        <a:p>
          <a:r>
            <a:rPr lang="en-US" sz="2800" dirty="0"/>
            <a:t>Moments</a:t>
          </a:r>
        </a:p>
      </dgm:t>
    </dgm:pt>
    <dgm:pt modelId="{7CCFA1B9-9A41-4C7C-AA0F-E22988255C1A}" type="parTrans" cxnId="{E0F862BA-DE20-412F-B5FE-5FC2F20719D0}">
      <dgm:prSet/>
      <dgm:spPr/>
      <dgm:t>
        <a:bodyPr/>
        <a:lstStyle/>
        <a:p>
          <a:endParaRPr lang="en-US" sz="1800"/>
        </a:p>
      </dgm:t>
    </dgm:pt>
    <dgm:pt modelId="{CA66F81A-A9BC-4CE8-8AB5-FB2E253D538D}" type="sibTrans" cxnId="{E0F862BA-DE20-412F-B5FE-5FC2F20719D0}">
      <dgm:prSet custT="1"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E9E27CEF-6224-4D34-ADA0-FCD9E7C7D64E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m:oMathPara>
              </a14:m>
              <a:endParaRPr lang="en-US" sz="2800" dirty="0"/>
            </a:p>
          </dgm:t>
        </dgm:pt>
      </mc:Choice>
      <mc:Fallback xmlns="">
        <dgm:pt modelId="{E9E27CEF-6224-4D34-ADA0-FCD9E7C7D64E}">
          <dgm:prSet phldrT="[Text]" custT="1"/>
          <dgm:spPr/>
          <dgm:t>
            <a:bodyPr/>
            <a:lstStyle/>
            <a:p>
              <a:r>
                <a:rPr lang="en-US" sz="2800" b="0" i="0">
                  <a:latin typeface="Cambria Math" panose="02040503050406030204" pitchFamily="18" charset="0"/>
                </a:rPr>
                <a:t>𝑦_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2800" b="0" i="0">
                  <a:latin typeface="Cambria Math" panose="02040503050406030204" pitchFamily="18" charset="0"/>
                </a:rPr>
                <a:t>=𝑚_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𝜇∗ 𝜇_𝑡+𝑐_𝜇</a:t>
              </a:r>
              <a:br>
                <a:rPr lang="en-US" sz="2800" b="0" dirty="0">
                  <a:ea typeface="Cambria Math" panose="02040503050406030204" pitchFamily="18" charset="0"/>
                </a:rPr>
              </a:br>
              <a:r>
                <a:rPr lang="en-US" sz="2800" b="0" i="0">
                  <a:latin typeface="Cambria Math" panose="02040503050406030204" pitchFamily="18" charset="0"/>
                </a:rPr>
                <a:t>𝑦_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2800" b="0" i="0">
                  <a:latin typeface="Cambria Math" panose="02040503050406030204" pitchFamily="18" charset="0"/>
                </a:rPr>
                <a:t>=𝑚_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𝜎∗ 𝜇_𝜎+𝑐_𝜎</a:t>
              </a:r>
              <a:endParaRPr lang="en-US" sz="2800" dirty="0"/>
            </a:p>
          </dgm:t>
        </dgm:pt>
      </mc:Fallback>
    </mc:AlternateContent>
    <dgm:pt modelId="{FB2B80D4-E911-4C06-A1C3-F6D948F4AB24}" type="parTrans" cxnId="{31216DE0-2F25-4B63-9F9D-0111FEA54E31}">
      <dgm:prSet/>
      <dgm:spPr/>
      <dgm:t>
        <a:bodyPr/>
        <a:lstStyle/>
        <a:p>
          <a:endParaRPr lang="en-US" sz="1800"/>
        </a:p>
      </dgm:t>
    </dgm:pt>
    <dgm:pt modelId="{F6532F93-1855-4589-B511-AA1882C00A37}" type="sibTrans" cxnId="{31216DE0-2F25-4B63-9F9D-0111FEA54E31}">
      <dgm:prSet custT="1"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C155B1FF-F122-4B44-B532-DFD071534E41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sz="2800" dirty="0"/>
            </a:p>
          </dgm:t>
        </dgm:pt>
      </mc:Choice>
      <mc:Fallback xmlns="">
        <dgm:pt modelId="{C155B1FF-F122-4B44-B532-DFD071534E41}">
          <dgm:prSet phldrT="[Text]" custT="1"/>
          <dgm:spPr/>
          <dgm:t>
            <a:bodyPr/>
            <a:lstStyle/>
            <a:p>
              <a:r>
                <a:rPr lang="en-US" sz="2800" b="0" i="0">
                  <a:latin typeface="Cambria Math" panose="02040503050406030204" pitchFamily="18" charset="0"/>
                </a:rPr>
                <a:t>𝐶=𝑓(𝑦_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𝜇,𝑦_𝜎</a:t>
              </a:r>
              <a:r>
                <a:rPr lang="en-US" sz="2800" b="0" i="0">
                  <a:latin typeface="Cambria Math" panose="02040503050406030204" pitchFamily="18" charset="0"/>
                </a:rPr>
                <a:t>)</a:t>
              </a:r>
              <a:endParaRPr lang="en-US" sz="2800" dirty="0"/>
            </a:p>
          </dgm:t>
        </dgm:pt>
      </mc:Fallback>
    </mc:AlternateContent>
    <dgm:pt modelId="{839A077C-92BA-4B39-9ABD-CB18BED3FD3B}" type="parTrans" cxnId="{26C1E1AD-8D70-471C-A54D-DD71CF5E56AB}">
      <dgm:prSet/>
      <dgm:spPr/>
      <dgm:t>
        <a:bodyPr/>
        <a:lstStyle/>
        <a:p>
          <a:endParaRPr lang="en-US" sz="1800"/>
        </a:p>
      </dgm:t>
    </dgm:pt>
    <dgm:pt modelId="{4F46BC84-02BF-4392-9909-A360D2CF8ACE}" type="sibTrans" cxnId="{26C1E1AD-8D70-471C-A54D-DD71CF5E56AB}">
      <dgm:prSet custT="1"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E7DE2A1E-177F-431A-8988-D76C84E8B470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𝐶𝑙𝑎𝑠𝑠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𝑅𝑒𝑐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𝑡h𝑟𝑒𝑠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𝑡h𝑟𝑒𝑠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en-US" sz="2800" dirty="0"/>
            </a:p>
          </dgm:t>
        </dgm:pt>
      </mc:Choice>
      <mc:Fallback xmlns="">
        <dgm:pt modelId="{E7DE2A1E-177F-431A-8988-D76C84E8B470}">
          <dgm:prSet phldrT="[Text]" custT="1"/>
          <dgm:spPr/>
          <dgm:t>
            <a:bodyPr/>
            <a:lstStyle/>
            <a:p>
              <a:r>
                <a:rPr lang="en-US" sz="2800" b="0" i="0">
                  <a:latin typeface="Cambria Math" panose="02040503050406030204" pitchFamily="18" charset="0"/>
                </a:rPr>
                <a:t>𝐶𝑙𝑎𝑠𝑠= </a:t>
              </a:r>
              <a:r>
                <a:rPr lang="en-US" sz="2800" i="0">
                  <a:latin typeface="Cambria Math" panose="02040503050406030204" pitchFamily="18" charset="0"/>
                </a:rPr>
                <a:t>{█(</a:t>
              </a:r>
              <a:r>
                <a:rPr lang="en-US" sz="2800" b="0" i="0">
                  <a:latin typeface="Cambria Math" panose="02040503050406030204" pitchFamily="18" charset="0"/>
                </a:rPr>
                <a:t>𝑅𝑒𝑐;𝑖𝑓 𝐶&gt;𝑡ℎ𝑟𝑒𝑠 @𝐴𝑐𝑡;𝑖𝑓 𝐶&lt;𝑡ℎ𝑟𝑒𝑠)┤</a:t>
              </a:r>
              <a:endParaRPr lang="en-US" sz="2800" dirty="0"/>
            </a:p>
          </dgm:t>
        </dgm:pt>
      </mc:Fallback>
    </mc:AlternateContent>
    <dgm:pt modelId="{69B1C851-7F77-4527-9067-D205B9B0B68E}" type="parTrans" cxnId="{A2388497-8842-4186-B3E8-45B94734F2FE}">
      <dgm:prSet/>
      <dgm:spPr/>
      <dgm:t>
        <a:bodyPr/>
        <a:lstStyle/>
        <a:p>
          <a:endParaRPr lang="en-US" sz="1800"/>
        </a:p>
      </dgm:t>
    </dgm:pt>
    <dgm:pt modelId="{C272DED7-135D-4327-A933-D8D178308A5E}" type="sibTrans" cxnId="{A2388497-8842-4186-B3E8-45B94734F2FE}">
      <dgm:prSet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D010A490-D6FC-431F-BF04-7258C61B6A9E}">
          <dgm:prSet phldrT="[Text]" custT="1"/>
          <dgm:spPr/>
          <dgm:t>
            <a:bodyPr/>
            <a:lstStyle/>
            <a:p>
              <a:r>
                <a:rPr lang="en-US" sz="2000" dirty="0"/>
                <a:t>Average </a:t>
              </a:r>
              <a14:m>
                <m:oMath xmlns:m="http://schemas.openxmlformats.org/officeDocument/2006/math">
                  <m:r>
                    <a:rPr lang="en-US" sz="20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endParaRPr lang="en-US" sz="2000" dirty="0"/>
            </a:p>
          </dgm:t>
        </dgm:pt>
      </mc:Choice>
      <mc:Fallback xmlns="">
        <dgm:pt modelId="{D010A490-D6FC-431F-BF04-7258C61B6A9E}">
          <dgm:prSet phldrT="[Text]" custT="1"/>
          <dgm:spPr/>
          <dgm:t>
            <a:bodyPr/>
            <a:lstStyle/>
            <a:p>
              <a:r>
                <a:rPr lang="en-US" sz="2000" dirty="0"/>
                <a:t>Average 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n-US" sz="20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_𝑡)</a:t>
              </a:r>
              <a:endParaRPr lang="en-US" sz="2000" dirty="0"/>
            </a:p>
          </dgm:t>
        </dgm:pt>
      </mc:Fallback>
    </mc:AlternateContent>
    <dgm:pt modelId="{0399D35D-6892-4B93-A1A9-7F1667B3B45F}" type="parTrans" cxnId="{A7DF9D9F-ED39-4305-8BF6-0094B2C8E481}">
      <dgm:prSet/>
      <dgm:spPr/>
      <dgm:t>
        <a:bodyPr/>
        <a:lstStyle/>
        <a:p>
          <a:endParaRPr lang="en-US" sz="1800"/>
        </a:p>
      </dgm:t>
    </dgm:pt>
    <dgm:pt modelId="{C6310B9A-1CDA-4BE0-89C0-3457D527633F}" type="sibTrans" cxnId="{A7DF9D9F-ED39-4305-8BF6-0094B2C8E481}">
      <dgm:prSet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5EC58CD4-C51B-483C-8019-8583AAA1F2BB}">
          <dgm:prSet phldrT="[Text]" custT="1"/>
          <dgm:spPr/>
          <dgm:t>
            <a:bodyPr/>
            <a:lstStyle/>
            <a:p>
              <a:r>
                <a:rPr lang="en-US" sz="2000" dirty="0"/>
                <a:t>Variance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endParaRPr lang="en-US" sz="2000" dirty="0"/>
            </a:p>
          </dgm:t>
        </dgm:pt>
      </mc:Choice>
      <mc:Fallback xmlns="">
        <dgm:pt modelId="{5EC58CD4-C51B-483C-8019-8583AAA1F2BB}">
          <dgm:prSet phldrT="[Text]" custT="1"/>
          <dgm:spPr/>
          <dgm:t>
            <a:bodyPr/>
            <a:lstStyle/>
            <a:p>
              <a:r>
                <a:rPr lang="en-US" sz="2000" dirty="0"/>
                <a:t>Variance 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〖(</a:t>
              </a:r>
              <a:r>
                <a:rPr lang="en-US" sz="20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〗_𝑡)</a:t>
              </a:r>
              <a:endParaRPr lang="en-US" sz="2000" dirty="0"/>
            </a:p>
          </dgm:t>
        </dgm:pt>
      </mc:Fallback>
    </mc:AlternateContent>
    <dgm:pt modelId="{8834D44B-A47A-4B85-A7A8-0159756ACF5F}" type="parTrans" cxnId="{08986B63-27C3-4C64-AAB3-2A9243AF2A39}">
      <dgm:prSet/>
      <dgm:spPr/>
      <dgm:t>
        <a:bodyPr/>
        <a:lstStyle/>
        <a:p>
          <a:endParaRPr lang="en-US" sz="1800"/>
        </a:p>
      </dgm:t>
    </dgm:pt>
    <dgm:pt modelId="{1FB01966-669E-460A-A54D-806EA105DEC4}" type="sibTrans" cxnId="{08986B63-27C3-4C64-AAB3-2A9243AF2A39}">
      <dgm:prSet/>
      <dgm:spPr/>
      <dgm:t>
        <a:bodyPr/>
        <a:lstStyle/>
        <a:p>
          <a:endParaRPr lang="en-US" sz="1800"/>
        </a:p>
      </dgm:t>
    </dgm:pt>
    <dgm:pt modelId="{8948AAD5-A97C-4953-A78B-887420FC995E}" type="pres">
      <dgm:prSet presAssocID="{5EE3F8A5-DEC7-4884-9A1B-D4B07ECD7288}" presName="diagram" presStyleCnt="0">
        <dgm:presLayoutVars>
          <dgm:dir/>
          <dgm:resizeHandles val="exact"/>
        </dgm:presLayoutVars>
      </dgm:prSet>
      <dgm:spPr/>
    </dgm:pt>
    <dgm:pt modelId="{376D3AAA-D28F-41DB-9E39-8394F5A84343}" type="pres">
      <dgm:prSet presAssocID="{49A9EAEB-416A-403D-81D8-FB1E246CA511}" presName="node" presStyleLbl="node1" presStyleIdx="0" presStyleCnt="5">
        <dgm:presLayoutVars>
          <dgm:bulletEnabled val="1"/>
        </dgm:presLayoutVars>
      </dgm:prSet>
      <dgm:spPr/>
    </dgm:pt>
    <dgm:pt modelId="{1FEC127B-16B4-4CC2-B61D-56850CB54C65}" type="pres">
      <dgm:prSet presAssocID="{611C8F44-8560-4F73-A09A-F31F33664473}" presName="sibTrans" presStyleLbl="sibTrans2D1" presStyleIdx="0" presStyleCnt="4"/>
      <dgm:spPr/>
    </dgm:pt>
    <dgm:pt modelId="{7F7DFF5A-3159-493B-8A81-88D13CE63DBB}" type="pres">
      <dgm:prSet presAssocID="{611C8F44-8560-4F73-A09A-F31F33664473}" presName="connectorText" presStyleLbl="sibTrans2D1" presStyleIdx="0" presStyleCnt="4"/>
      <dgm:spPr/>
    </dgm:pt>
    <dgm:pt modelId="{A96FDD8D-E0DA-4DDC-AE20-02B7E2B1A601}" type="pres">
      <dgm:prSet presAssocID="{E5E1614D-DFAF-4049-9388-5909085E6B94}" presName="node" presStyleLbl="node1" presStyleIdx="1" presStyleCnt="5">
        <dgm:presLayoutVars>
          <dgm:bulletEnabled val="1"/>
        </dgm:presLayoutVars>
      </dgm:prSet>
      <dgm:spPr/>
    </dgm:pt>
    <dgm:pt modelId="{24514BD1-8BA8-4AFE-920C-5DA74D2C5C76}" type="pres">
      <dgm:prSet presAssocID="{CA66F81A-A9BC-4CE8-8AB5-FB2E253D538D}" presName="sibTrans" presStyleLbl="sibTrans2D1" presStyleIdx="1" presStyleCnt="4"/>
      <dgm:spPr/>
    </dgm:pt>
    <dgm:pt modelId="{5E625B8A-2C6A-47B1-898D-DC6E95CDAA66}" type="pres">
      <dgm:prSet presAssocID="{CA66F81A-A9BC-4CE8-8AB5-FB2E253D538D}" presName="connectorText" presStyleLbl="sibTrans2D1" presStyleIdx="1" presStyleCnt="4"/>
      <dgm:spPr/>
    </dgm:pt>
    <dgm:pt modelId="{7A50DC80-196B-4F39-802D-EAE1BC12D923}" type="pres">
      <dgm:prSet presAssocID="{E9E27CEF-6224-4D34-ADA0-FCD9E7C7D64E}" presName="node" presStyleLbl="node1" presStyleIdx="2" presStyleCnt="5" custScaleX="130205">
        <dgm:presLayoutVars>
          <dgm:bulletEnabled val="1"/>
        </dgm:presLayoutVars>
      </dgm:prSet>
      <dgm:spPr/>
    </dgm:pt>
    <dgm:pt modelId="{926F9841-48CB-44A1-83F2-43EE7DB389CD}" type="pres">
      <dgm:prSet presAssocID="{F6532F93-1855-4589-B511-AA1882C00A37}" presName="sibTrans" presStyleLbl="sibTrans2D1" presStyleIdx="2" presStyleCnt="4"/>
      <dgm:spPr/>
    </dgm:pt>
    <dgm:pt modelId="{423EEEE9-B8C7-448C-8073-5D6FA2C51F6A}" type="pres">
      <dgm:prSet presAssocID="{F6532F93-1855-4589-B511-AA1882C00A37}" presName="connectorText" presStyleLbl="sibTrans2D1" presStyleIdx="2" presStyleCnt="4"/>
      <dgm:spPr/>
    </dgm:pt>
    <dgm:pt modelId="{DAB003B7-50A2-441F-8B55-F82B4FC72353}" type="pres">
      <dgm:prSet presAssocID="{C155B1FF-F122-4B44-B532-DFD071534E41}" presName="node" presStyleLbl="node1" presStyleIdx="3" presStyleCnt="5" custScaleX="131154">
        <dgm:presLayoutVars>
          <dgm:bulletEnabled val="1"/>
        </dgm:presLayoutVars>
      </dgm:prSet>
      <dgm:spPr/>
    </dgm:pt>
    <dgm:pt modelId="{86FE04F3-9CBD-44D8-92A5-8C7EC9E9A06D}" type="pres">
      <dgm:prSet presAssocID="{4F46BC84-02BF-4392-9909-A360D2CF8ACE}" presName="sibTrans" presStyleLbl="sibTrans2D1" presStyleIdx="3" presStyleCnt="4"/>
      <dgm:spPr/>
    </dgm:pt>
    <dgm:pt modelId="{BFECAD05-96AF-4B25-A96E-C259A2BAD287}" type="pres">
      <dgm:prSet presAssocID="{4F46BC84-02BF-4392-9909-A360D2CF8ACE}" presName="connectorText" presStyleLbl="sibTrans2D1" presStyleIdx="3" presStyleCnt="4"/>
      <dgm:spPr/>
    </dgm:pt>
    <dgm:pt modelId="{3565CC18-DF7A-4406-8639-CBAF962B95E5}" type="pres">
      <dgm:prSet presAssocID="{E7DE2A1E-177F-431A-8988-D76C84E8B470}" presName="node" presStyleLbl="node1" presStyleIdx="4" presStyleCnt="5" custScaleX="236868">
        <dgm:presLayoutVars>
          <dgm:bulletEnabled val="1"/>
        </dgm:presLayoutVars>
      </dgm:prSet>
      <dgm:spPr/>
    </dgm:pt>
  </dgm:ptLst>
  <dgm:cxnLst>
    <dgm:cxn modelId="{EFCB411C-5D88-426E-A6FF-2133A2DA95A5}" type="presOf" srcId="{CA66F81A-A9BC-4CE8-8AB5-FB2E253D538D}" destId="{24514BD1-8BA8-4AFE-920C-5DA74D2C5C76}" srcOrd="0" destOrd="0" presId="urn:microsoft.com/office/officeart/2005/8/layout/process5"/>
    <dgm:cxn modelId="{8E93732D-2182-4679-8229-E23AFDF3C190}" type="presOf" srcId="{5EC58CD4-C51B-483C-8019-8583AAA1F2BB}" destId="{A96FDD8D-E0DA-4DDC-AE20-02B7E2B1A601}" srcOrd="0" destOrd="2" presId="urn:microsoft.com/office/officeart/2005/8/layout/process5"/>
    <dgm:cxn modelId="{2FBE8733-C8FC-40A7-8C96-B11AF6F40C98}" type="presOf" srcId="{4F46BC84-02BF-4392-9909-A360D2CF8ACE}" destId="{BFECAD05-96AF-4B25-A96E-C259A2BAD287}" srcOrd="1" destOrd="0" presId="urn:microsoft.com/office/officeart/2005/8/layout/process5"/>
    <dgm:cxn modelId="{EAB07535-0B13-455B-828D-03958720C0CE}" srcId="{5EE3F8A5-DEC7-4884-9A1B-D4B07ECD7288}" destId="{49A9EAEB-416A-403D-81D8-FB1E246CA511}" srcOrd="0" destOrd="0" parTransId="{4F6875E0-8CC0-4ADA-86AB-57B71C141C55}" sibTransId="{611C8F44-8560-4F73-A09A-F31F33664473}"/>
    <dgm:cxn modelId="{9BA89238-4380-45A9-B3A1-EC262BDBDDA0}" type="presOf" srcId="{E9E27CEF-6224-4D34-ADA0-FCD9E7C7D64E}" destId="{7A50DC80-196B-4F39-802D-EAE1BC12D923}" srcOrd="0" destOrd="0" presId="urn:microsoft.com/office/officeart/2005/8/layout/process5"/>
    <dgm:cxn modelId="{08986B63-27C3-4C64-AAB3-2A9243AF2A39}" srcId="{E5E1614D-DFAF-4049-9388-5909085E6B94}" destId="{5EC58CD4-C51B-483C-8019-8583AAA1F2BB}" srcOrd="1" destOrd="0" parTransId="{8834D44B-A47A-4B85-A7A8-0159756ACF5F}" sibTransId="{1FB01966-669E-460A-A54D-806EA105DEC4}"/>
    <dgm:cxn modelId="{1CEE684C-129C-4944-B8D1-F87490CF6B02}" type="presOf" srcId="{D010A490-D6FC-431F-BF04-7258C61B6A9E}" destId="{A96FDD8D-E0DA-4DDC-AE20-02B7E2B1A601}" srcOrd="0" destOrd="1" presId="urn:microsoft.com/office/officeart/2005/8/layout/process5"/>
    <dgm:cxn modelId="{83664A50-ED70-4A90-8FBD-890B1FD0598D}" type="presOf" srcId="{CA66F81A-A9BC-4CE8-8AB5-FB2E253D538D}" destId="{5E625B8A-2C6A-47B1-898D-DC6E95CDAA66}" srcOrd="1" destOrd="0" presId="urn:microsoft.com/office/officeart/2005/8/layout/process5"/>
    <dgm:cxn modelId="{B8F30555-7CC2-43BD-86C0-9C834F725B5A}" type="presOf" srcId="{49A9EAEB-416A-403D-81D8-FB1E246CA511}" destId="{376D3AAA-D28F-41DB-9E39-8394F5A84343}" srcOrd="0" destOrd="0" presId="urn:microsoft.com/office/officeart/2005/8/layout/process5"/>
    <dgm:cxn modelId="{A7058C84-1B4F-49C2-8055-B852152C5E10}" type="presOf" srcId="{611C8F44-8560-4F73-A09A-F31F33664473}" destId="{1FEC127B-16B4-4CC2-B61D-56850CB54C65}" srcOrd="0" destOrd="0" presId="urn:microsoft.com/office/officeart/2005/8/layout/process5"/>
    <dgm:cxn modelId="{A2388497-8842-4186-B3E8-45B94734F2FE}" srcId="{5EE3F8A5-DEC7-4884-9A1B-D4B07ECD7288}" destId="{E7DE2A1E-177F-431A-8988-D76C84E8B470}" srcOrd="4" destOrd="0" parTransId="{69B1C851-7F77-4527-9067-D205B9B0B68E}" sibTransId="{C272DED7-135D-4327-A933-D8D178308A5E}"/>
    <dgm:cxn modelId="{C5BCED99-BB56-41E8-83A7-B4EF4D52034F}" type="presOf" srcId="{611C8F44-8560-4F73-A09A-F31F33664473}" destId="{7F7DFF5A-3159-493B-8A81-88D13CE63DBB}" srcOrd="1" destOrd="0" presId="urn:microsoft.com/office/officeart/2005/8/layout/process5"/>
    <dgm:cxn modelId="{A7DF9D9F-ED39-4305-8BF6-0094B2C8E481}" srcId="{E5E1614D-DFAF-4049-9388-5909085E6B94}" destId="{D010A490-D6FC-431F-BF04-7258C61B6A9E}" srcOrd="0" destOrd="0" parTransId="{0399D35D-6892-4B93-A1A9-7F1667B3B45F}" sibTransId="{C6310B9A-1CDA-4BE0-89C0-3457D527633F}"/>
    <dgm:cxn modelId="{10A06CA3-59B8-485F-9A8B-41C5DC542593}" type="presOf" srcId="{F6532F93-1855-4589-B511-AA1882C00A37}" destId="{926F9841-48CB-44A1-83F2-43EE7DB389CD}" srcOrd="0" destOrd="0" presId="urn:microsoft.com/office/officeart/2005/8/layout/process5"/>
    <dgm:cxn modelId="{26C1E1AD-8D70-471C-A54D-DD71CF5E56AB}" srcId="{5EE3F8A5-DEC7-4884-9A1B-D4B07ECD7288}" destId="{C155B1FF-F122-4B44-B532-DFD071534E41}" srcOrd="3" destOrd="0" parTransId="{839A077C-92BA-4B39-9ABD-CB18BED3FD3B}" sibTransId="{4F46BC84-02BF-4392-9909-A360D2CF8ACE}"/>
    <dgm:cxn modelId="{CCDA4CB0-6D99-47EC-9248-7DC58089FD69}" type="presOf" srcId="{4F46BC84-02BF-4392-9909-A360D2CF8ACE}" destId="{86FE04F3-9CBD-44D8-92A5-8C7EC9E9A06D}" srcOrd="0" destOrd="0" presId="urn:microsoft.com/office/officeart/2005/8/layout/process5"/>
    <dgm:cxn modelId="{0F7F17B8-16A5-4C11-BD19-30624862A6AF}" type="presOf" srcId="{E7DE2A1E-177F-431A-8988-D76C84E8B470}" destId="{3565CC18-DF7A-4406-8639-CBAF962B95E5}" srcOrd="0" destOrd="0" presId="urn:microsoft.com/office/officeart/2005/8/layout/process5"/>
    <dgm:cxn modelId="{E0F862BA-DE20-412F-B5FE-5FC2F20719D0}" srcId="{5EE3F8A5-DEC7-4884-9A1B-D4B07ECD7288}" destId="{E5E1614D-DFAF-4049-9388-5909085E6B94}" srcOrd="1" destOrd="0" parTransId="{7CCFA1B9-9A41-4C7C-AA0F-E22988255C1A}" sibTransId="{CA66F81A-A9BC-4CE8-8AB5-FB2E253D538D}"/>
    <dgm:cxn modelId="{015A4BD0-DA43-42AF-9837-9C1217B1BE99}" type="presOf" srcId="{C155B1FF-F122-4B44-B532-DFD071534E41}" destId="{DAB003B7-50A2-441F-8B55-F82B4FC72353}" srcOrd="0" destOrd="0" presId="urn:microsoft.com/office/officeart/2005/8/layout/process5"/>
    <dgm:cxn modelId="{928E1CD9-5BE6-49CB-A912-3690699C7E93}" type="presOf" srcId="{E5E1614D-DFAF-4049-9388-5909085E6B94}" destId="{A96FDD8D-E0DA-4DDC-AE20-02B7E2B1A601}" srcOrd="0" destOrd="0" presId="urn:microsoft.com/office/officeart/2005/8/layout/process5"/>
    <dgm:cxn modelId="{31216DE0-2F25-4B63-9F9D-0111FEA54E31}" srcId="{5EE3F8A5-DEC7-4884-9A1B-D4B07ECD7288}" destId="{E9E27CEF-6224-4D34-ADA0-FCD9E7C7D64E}" srcOrd="2" destOrd="0" parTransId="{FB2B80D4-E911-4C06-A1C3-F6D948F4AB24}" sibTransId="{F6532F93-1855-4589-B511-AA1882C00A37}"/>
    <dgm:cxn modelId="{888724E6-A9E5-4B2E-8178-1EA23EC53082}" type="presOf" srcId="{5EE3F8A5-DEC7-4884-9A1B-D4B07ECD7288}" destId="{8948AAD5-A97C-4953-A78B-887420FC995E}" srcOrd="0" destOrd="0" presId="urn:microsoft.com/office/officeart/2005/8/layout/process5"/>
    <dgm:cxn modelId="{8CF7CAFA-7C38-4528-A8A8-2A236A654BB4}" type="presOf" srcId="{F6532F93-1855-4589-B511-AA1882C00A37}" destId="{423EEEE9-B8C7-448C-8073-5D6FA2C51F6A}" srcOrd="1" destOrd="0" presId="urn:microsoft.com/office/officeart/2005/8/layout/process5"/>
    <dgm:cxn modelId="{D3DA0191-61F0-4564-86B7-B10F1F44D07B}" type="presParOf" srcId="{8948AAD5-A97C-4953-A78B-887420FC995E}" destId="{376D3AAA-D28F-41DB-9E39-8394F5A84343}" srcOrd="0" destOrd="0" presId="urn:microsoft.com/office/officeart/2005/8/layout/process5"/>
    <dgm:cxn modelId="{0AD04813-4517-49AA-B93D-136C3B821880}" type="presParOf" srcId="{8948AAD5-A97C-4953-A78B-887420FC995E}" destId="{1FEC127B-16B4-4CC2-B61D-56850CB54C65}" srcOrd="1" destOrd="0" presId="urn:microsoft.com/office/officeart/2005/8/layout/process5"/>
    <dgm:cxn modelId="{3136ADC3-4F4A-47AB-AAFB-60B496C36522}" type="presParOf" srcId="{1FEC127B-16B4-4CC2-B61D-56850CB54C65}" destId="{7F7DFF5A-3159-493B-8A81-88D13CE63DBB}" srcOrd="0" destOrd="0" presId="urn:microsoft.com/office/officeart/2005/8/layout/process5"/>
    <dgm:cxn modelId="{941385A3-FD6C-457A-91E5-D43D2A2452B4}" type="presParOf" srcId="{8948AAD5-A97C-4953-A78B-887420FC995E}" destId="{A96FDD8D-E0DA-4DDC-AE20-02B7E2B1A601}" srcOrd="2" destOrd="0" presId="urn:microsoft.com/office/officeart/2005/8/layout/process5"/>
    <dgm:cxn modelId="{8555090E-648B-456A-9D30-7DA48084AD86}" type="presParOf" srcId="{8948AAD5-A97C-4953-A78B-887420FC995E}" destId="{24514BD1-8BA8-4AFE-920C-5DA74D2C5C76}" srcOrd="3" destOrd="0" presId="urn:microsoft.com/office/officeart/2005/8/layout/process5"/>
    <dgm:cxn modelId="{93C5FDE5-6FD5-42B6-B13C-56BC6D4DC35C}" type="presParOf" srcId="{24514BD1-8BA8-4AFE-920C-5DA74D2C5C76}" destId="{5E625B8A-2C6A-47B1-898D-DC6E95CDAA66}" srcOrd="0" destOrd="0" presId="urn:microsoft.com/office/officeart/2005/8/layout/process5"/>
    <dgm:cxn modelId="{F646A360-5743-4045-9372-47BF83FE76E5}" type="presParOf" srcId="{8948AAD5-A97C-4953-A78B-887420FC995E}" destId="{7A50DC80-196B-4F39-802D-EAE1BC12D923}" srcOrd="4" destOrd="0" presId="urn:microsoft.com/office/officeart/2005/8/layout/process5"/>
    <dgm:cxn modelId="{7A0B0E8E-FB87-48E1-9CCB-1BD4A82C1E82}" type="presParOf" srcId="{8948AAD5-A97C-4953-A78B-887420FC995E}" destId="{926F9841-48CB-44A1-83F2-43EE7DB389CD}" srcOrd="5" destOrd="0" presId="urn:microsoft.com/office/officeart/2005/8/layout/process5"/>
    <dgm:cxn modelId="{62060A8A-6868-4F3E-8D7B-4B09185E8FCE}" type="presParOf" srcId="{926F9841-48CB-44A1-83F2-43EE7DB389CD}" destId="{423EEEE9-B8C7-448C-8073-5D6FA2C51F6A}" srcOrd="0" destOrd="0" presId="urn:microsoft.com/office/officeart/2005/8/layout/process5"/>
    <dgm:cxn modelId="{9072D737-47CF-423B-9150-979DF00849C5}" type="presParOf" srcId="{8948AAD5-A97C-4953-A78B-887420FC995E}" destId="{DAB003B7-50A2-441F-8B55-F82B4FC72353}" srcOrd="6" destOrd="0" presId="urn:microsoft.com/office/officeart/2005/8/layout/process5"/>
    <dgm:cxn modelId="{E6A7871F-FA86-4D3D-BF74-54C01742C545}" type="presParOf" srcId="{8948AAD5-A97C-4953-A78B-887420FC995E}" destId="{86FE04F3-9CBD-44D8-92A5-8C7EC9E9A06D}" srcOrd="7" destOrd="0" presId="urn:microsoft.com/office/officeart/2005/8/layout/process5"/>
    <dgm:cxn modelId="{E6E03D92-26E7-4740-B961-3C17546894A2}" type="presParOf" srcId="{86FE04F3-9CBD-44D8-92A5-8C7EC9E9A06D}" destId="{BFECAD05-96AF-4B25-A96E-C259A2BAD287}" srcOrd="0" destOrd="0" presId="urn:microsoft.com/office/officeart/2005/8/layout/process5"/>
    <dgm:cxn modelId="{24708D5F-A4FC-4DA5-A4F6-4430F75E8EC3}" type="presParOf" srcId="{8948AAD5-A97C-4953-A78B-887420FC995E}" destId="{3565CC18-DF7A-4406-8639-CBAF962B95E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E3F8A5-DEC7-4884-9A1B-D4B07ECD7288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9A9EAEB-416A-403D-81D8-FB1E246CA51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F6875E0-8CC0-4ADA-86AB-57B71C141C55}" type="parTrans" cxnId="{EAB07535-0B13-455B-828D-03958720C0CE}">
      <dgm:prSet/>
      <dgm:spPr/>
      <dgm:t>
        <a:bodyPr/>
        <a:lstStyle/>
        <a:p>
          <a:endParaRPr lang="en-US" sz="1800"/>
        </a:p>
      </dgm:t>
    </dgm:pt>
    <dgm:pt modelId="{611C8F44-8560-4F73-A09A-F31F33664473}" type="sibTrans" cxnId="{EAB07535-0B13-455B-828D-03958720C0CE}">
      <dgm:prSet custT="1"/>
      <dgm:spPr/>
      <dgm:t>
        <a:bodyPr/>
        <a:lstStyle/>
        <a:p>
          <a:endParaRPr lang="en-US" sz="2000"/>
        </a:p>
      </dgm:t>
    </dgm:pt>
    <dgm:pt modelId="{E5E1614D-DFAF-4049-9388-5909085E6B94}">
      <dgm:prSet phldrT="[Text]" custT="1"/>
      <dgm:spPr>
        <a:blipFill>
          <a:blip xmlns:r="http://schemas.openxmlformats.org/officeDocument/2006/relationships" r:embed="rId2"/>
          <a:stretch>
            <a:fillRect l="-236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CCFA1B9-9A41-4C7C-AA0F-E22988255C1A}" type="parTrans" cxnId="{E0F862BA-DE20-412F-B5FE-5FC2F20719D0}">
      <dgm:prSet/>
      <dgm:spPr/>
      <dgm:t>
        <a:bodyPr/>
        <a:lstStyle/>
        <a:p>
          <a:endParaRPr lang="en-US" sz="1800"/>
        </a:p>
      </dgm:t>
    </dgm:pt>
    <dgm:pt modelId="{CA66F81A-A9BC-4CE8-8AB5-FB2E253D538D}" type="sibTrans" cxnId="{E0F862BA-DE20-412F-B5FE-5FC2F20719D0}">
      <dgm:prSet custT="1"/>
      <dgm:spPr/>
      <dgm:t>
        <a:bodyPr/>
        <a:lstStyle/>
        <a:p>
          <a:endParaRPr lang="en-US" sz="2000"/>
        </a:p>
      </dgm:t>
    </dgm:pt>
    <dgm:pt modelId="{E9E27CEF-6224-4D34-ADA0-FCD9E7C7D64E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B2B80D4-E911-4C06-A1C3-F6D948F4AB24}" type="parTrans" cxnId="{31216DE0-2F25-4B63-9F9D-0111FEA54E31}">
      <dgm:prSet/>
      <dgm:spPr/>
      <dgm:t>
        <a:bodyPr/>
        <a:lstStyle/>
        <a:p>
          <a:endParaRPr lang="en-US" sz="1800"/>
        </a:p>
      </dgm:t>
    </dgm:pt>
    <dgm:pt modelId="{F6532F93-1855-4589-B511-AA1882C00A37}" type="sibTrans" cxnId="{31216DE0-2F25-4B63-9F9D-0111FEA54E31}">
      <dgm:prSet custT="1"/>
      <dgm:spPr/>
      <dgm:t>
        <a:bodyPr/>
        <a:lstStyle/>
        <a:p>
          <a:endParaRPr lang="en-US" sz="2000"/>
        </a:p>
      </dgm:t>
    </dgm:pt>
    <dgm:pt modelId="{C155B1FF-F122-4B44-B532-DFD071534E41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39A077C-92BA-4B39-9ABD-CB18BED3FD3B}" type="parTrans" cxnId="{26C1E1AD-8D70-471C-A54D-DD71CF5E56AB}">
      <dgm:prSet/>
      <dgm:spPr/>
      <dgm:t>
        <a:bodyPr/>
        <a:lstStyle/>
        <a:p>
          <a:endParaRPr lang="en-US" sz="1800"/>
        </a:p>
      </dgm:t>
    </dgm:pt>
    <dgm:pt modelId="{4F46BC84-02BF-4392-9909-A360D2CF8ACE}" type="sibTrans" cxnId="{26C1E1AD-8D70-471C-A54D-DD71CF5E56AB}">
      <dgm:prSet custT="1"/>
      <dgm:spPr/>
      <dgm:t>
        <a:bodyPr/>
        <a:lstStyle/>
        <a:p>
          <a:endParaRPr lang="en-US" sz="2000"/>
        </a:p>
      </dgm:t>
    </dgm:pt>
    <dgm:pt modelId="{E7DE2A1E-177F-431A-8988-D76C84E8B470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B1C851-7F77-4527-9067-D205B9B0B68E}" type="parTrans" cxnId="{A2388497-8842-4186-B3E8-45B94734F2FE}">
      <dgm:prSet/>
      <dgm:spPr/>
      <dgm:t>
        <a:bodyPr/>
        <a:lstStyle/>
        <a:p>
          <a:endParaRPr lang="en-US" sz="1800"/>
        </a:p>
      </dgm:t>
    </dgm:pt>
    <dgm:pt modelId="{C272DED7-135D-4327-A933-D8D178308A5E}" type="sibTrans" cxnId="{A2388497-8842-4186-B3E8-45B94734F2FE}">
      <dgm:prSet/>
      <dgm:spPr/>
      <dgm:t>
        <a:bodyPr/>
        <a:lstStyle/>
        <a:p>
          <a:endParaRPr lang="en-US" sz="1800"/>
        </a:p>
      </dgm:t>
    </dgm:pt>
    <dgm:pt modelId="{D010A490-D6FC-431F-BF04-7258C61B6A9E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0399D35D-6892-4B93-A1A9-7F1667B3B45F}" type="parTrans" cxnId="{A7DF9D9F-ED39-4305-8BF6-0094B2C8E481}">
      <dgm:prSet/>
      <dgm:spPr/>
      <dgm:t>
        <a:bodyPr/>
        <a:lstStyle/>
        <a:p>
          <a:endParaRPr lang="en-US" sz="1800"/>
        </a:p>
      </dgm:t>
    </dgm:pt>
    <dgm:pt modelId="{C6310B9A-1CDA-4BE0-89C0-3457D527633F}" type="sibTrans" cxnId="{A7DF9D9F-ED39-4305-8BF6-0094B2C8E481}">
      <dgm:prSet/>
      <dgm:spPr/>
      <dgm:t>
        <a:bodyPr/>
        <a:lstStyle/>
        <a:p>
          <a:endParaRPr lang="en-US" sz="1800"/>
        </a:p>
      </dgm:t>
    </dgm:pt>
    <dgm:pt modelId="{5EC58CD4-C51B-483C-8019-8583AAA1F2BB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8834D44B-A47A-4B85-A7A8-0159756ACF5F}" type="parTrans" cxnId="{08986B63-27C3-4C64-AAB3-2A9243AF2A39}">
      <dgm:prSet/>
      <dgm:spPr/>
      <dgm:t>
        <a:bodyPr/>
        <a:lstStyle/>
        <a:p>
          <a:endParaRPr lang="en-US" sz="1800"/>
        </a:p>
      </dgm:t>
    </dgm:pt>
    <dgm:pt modelId="{1FB01966-669E-460A-A54D-806EA105DEC4}" type="sibTrans" cxnId="{08986B63-27C3-4C64-AAB3-2A9243AF2A39}">
      <dgm:prSet/>
      <dgm:spPr/>
      <dgm:t>
        <a:bodyPr/>
        <a:lstStyle/>
        <a:p>
          <a:endParaRPr lang="en-US" sz="1800"/>
        </a:p>
      </dgm:t>
    </dgm:pt>
    <dgm:pt modelId="{8948AAD5-A97C-4953-A78B-887420FC995E}" type="pres">
      <dgm:prSet presAssocID="{5EE3F8A5-DEC7-4884-9A1B-D4B07ECD7288}" presName="diagram" presStyleCnt="0">
        <dgm:presLayoutVars>
          <dgm:dir/>
          <dgm:resizeHandles val="exact"/>
        </dgm:presLayoutVars>
      </dgm:prSet>
      <dgm:spPr/>
    </dgm:pt>
    <dgm:pt modelId="{376D3AAA-D28F-41DB-9E39-8394F5A84343}" type="pres">
      <dgm:prSet presAssocID="{49A9EAEB-416A-403D-81D8-FB1E246CA511}" presName="node" presStyleLbl="node1" presStyleIdx="0" presStyleCnt="5">
        <dgm:presLayoutVars>
          <dgm:bulletEnabled val="1"/>
        </dgm:presLayoutVars>
      </dgm:prSet>
      <dgm:spPr/>
    </dgm:pt>
    <dgm:pt modelId="{1FEC127B-16B4-4CC2-B61D-56850CB54C65}" type="pres">
      <dgm:prSet presAssocID="{611C8F44-8560-4F73-A09A-F31F33664473}" presName="sibTrans" presStyleLbl="sibTrans2D1" presStyleIdx="0" presStyleCnt="4"/>
      <dgm:spPr/>
    </dgm:pt>
    <dgm:pt modelId="{7F7DFF5A-3159-493B-8A81-88D13CE63DBB}" type="pres">
      <dgm:prSet presAssocID="{611C8F44-8560-4F73-A09A-F31F33664473}" presName="connectorText" presStyleLbl="sibTrans2D1" presStyleIdx="0" presStyleCnt="4"/>
      <dgm:spPr/>
    </dgm:pt>
    <dgm:pt modelId="{A96FDD8D-E0DA-4DDC-AE20-02B7E2B1A601}" type="pres">
      <dgm:prSet presAssocID="{E5E1614D-DFAF-4049-9388-5909085E6B94}" presName="node" presStyleLbl="node1" presStyleIdx="1" presStyleCnt="5">
        <dgm:presLayoutVars>
          <dgm:bulletEnabled val="1"/>
        </dgm:presLayoutVars>
      </dgm:prSet>
      <dgm:spPr/>
    </dgm:pt>
    <dgm:pt modelId="{24514BD1-8BA8-4AFE-920C-5DA74D2C5C76}" type="pres">
      <dgm:prSet presAssocID="{CA66F81A-A9BC-4CE8-8AB5-FB2E253D538D}" presName="sibTrans" presStyleLbl="sibTrans2D1" presStyleIdx="1" presStyleCnt="4"/>
      <dgm:spPr/>
    </dgm:pt>
    <dgm:pt modelId="{5E625B8A-2C6A-47B1-898D-DC6E95CDAA66}" type="pres">
      <dgm:prSet presAssocID="{CA66F81A-A9BC-4CE8-8AB5-FB2E253D538D}" presName="connectorText" presStyleLbl="sibTrans2D1" presStyleIdx="1" presStyleCnt="4"/>
      <dgm:spPr/>
    </dgm:pt>
    <dgm:pt modelId="{7A50DC80-196B-4F39-802D-EAE1BC12D923}" type="pres">
      <dgm:prSet presAssocID="{E9E27CEF-6224-4D34-ADA0-FCD9E7C7D64E}" presName="node" presStyleLbl="node1" presStyleIdx="2" presStyleCnt="5" custScaleX="130205">
        <dgm:presLayoutVars>
          <dgm:bulletEnabled val="1"/>
        </dgm:presLayoutVars>
      </dgm:prSet>
      <dgm:spPr/>
    </dgm:pt>
    <dgm:pt modelId="{926F9841-48CB-44A1-83F2-43EE7DB389CD}" type="pres">
      <dgm:prSet presAssocID="{F6532F93-1855-4589-B511-AA1882C00A37}" presName="sibTrans" presStyleLbl="sibTrans2D1" presStyleIdx="2" presStyleCnt="4"/>
      <dgm:spPr/>
    </dgm:pt>
    <dgm:pt modelId="{423EEEE9-B8C7-448C-8073-5D6FA2C51F6A}" type="pres">
      <dgm:prSet presAssocID="{F6532F93-1855-4589-B511-AA1882C00A37}" presName="connectorText" presStyleLbl="sibTrans2D1" presStyleIdx="2" presStyleCnt="4"/>
      <dgm:spPr/>
    </dgm:pt>
    <dgm:pt modelId="{DAB003B7-50A2-441F-8B55-F82B4FC72353}" type="pres">
      <dgm:prSet presAssocID="{C155B1FF-F122-4B44-B532-DFD071534E41}" presName="node" presStyleLbl="node1" presStyleIdx="3" presStyleCnt="5" custScaleX="131154">
        <dgm:presLayoutVars>
          <dgm:bulletEnabled val="1"/>
        </dgm:presLayoutVars>
      </dgm:prSet>
      <dgm:spPr/>
    </dgm:pt>
    <dgm:pt modelId="{86FE04F3-9CBD-44D8-92A5-8C7EC9E9A06D}" type="pres">
      <dgm:prSet presAssocID="{4F46BC84-02BF-4392-9909-A360D2CF8ACE}" presName="sibTrans" presStyleLbl="sibTrans2D1" presStyleIdx="3" presStyleCnt="4"/>
      <dgm:spPr/>
    </dgm:pt>
    <dgm:pt modelId="{BFECAD05-96AF-4B25-A96E-C259A2BAD287}" type="pres">
      <dgm:prSet presAssocID="{4F46BC84-02BF-4392-9909-A360D2CF8ACE}" presName="connectorText" presStyleLbl="sibTrans2D1" presStyleIdx="3" presStyleCnt="4"/>
      <dgm:spPr/>
    </dgm:pt>
    <dgm:pt modelId="{3565CC18-DF7A-4406-8639-CBAF962B95E5}" type="pres">
      <dgm:prSet presAssocID="{E7DE2A1E-177F-431A-8988-D76C84E8B470}" presName="node" presStyleLbl="node1" presStyleIdx="4" presStyleCnt="5" custScaleX="236868">
        <dgm:presLayoutVars>
          <dgm:bulletEnabled val="1"/>
        </dgm:presLayoutVars>
      </dgm:prSet>
      <dgm:spPr/>
    </dgm:pt>
  </dgm:ptLst>
  <dgm:cxnLst>
    <dgm:cxn modelId="{EFCB411C-5D88-426E-A6FF-2133A2DA95A5}" type="presOf" srcId="{CA66F81A-A9BC-4CE8-8AB5-FB2E253D538D}" destId="{24514BD1-8BA8-4AFE-920C-5DA74D2C5C76}" srcOrd="0" destOrd="0" presId="urn:microsoft.com/office/officeart/2005/8/layout/process5"/>
    <dgm:cxn modelId="{8E93732D-2182-4679-8229-E23AFDF3C190}" type="presOf" srcId="{5EC58CD4-C51B-483C-8019-8583AAA1F2BB}" destId="{A96FDD8D-E0DA-4DDC-AE20-02B7E2B1A601}" srcOrd="0" destOrd="2" presId="urn:microsoft.com/office/officeart/2005/8/layout/process5"/>
    <dgm:cxn modelId="{2FBE8733-C8FC-40A7-8C96-B11AF6F40C98}" type="presOf" srcId="{4F46BC84-02BF-4392-9909-A360D2CF8ACE}" destId="{BFECAD05-96AF-4B25-A96E-C259A2BAD287}" srcOrd="1" destOrd="0" presId="urn:microsoft.com/office/officeart/2005/8/layout/process5"/>
    <dgm:cxn modelId="{EAB07535-0B13-455B-828D-03958720C0CE}" srcId="{5EE3F8A5-DEC7-4884-9A1B-D4B07ECD7288}" destId="{49A9EAEB-416A-403D-81D8-FB1E246CA511}" srcOrd="0" destOrd="0" parTransId="{4F6875E0-8CC0-4ADA-86AB-57B71C141C55}" sibTransId="{611C8F44-8560-4F73-A09A-F31F33664473}"/>
    <dgm:cxn modelId="{9BA89238-4380-45A9-B3A1-EC262BDBDDA0}" type="presOf" srcId="{E9E27CEF-6224-4D34-ADA0-FCD9E7C7D64E}" destId="{7A50DC80-196B-4F39-802D-EAE1BC12D923}" srcOrd="0" destOrd="0" presId="urn:microsoft.com/office/officeart/2005/8/layout/process5"/>
    <dgm:cxn modelId="{08986B63-27C3-4C64-AAB3-2A9243AF2A39}" srcId="{E5E1614D-DFAF-4049-9388-5909085E6B94}" destId="{5EC58CD4-C51B-483C-8019-8583AAA1F2BB}" srcOrd="1" destOrd="0" parTransId="{8834D44B-A47A-4B85-A7A8-0159756ACF5F}" sibTransId="{1FB01966-669E-460A-A54D-806EA105DEC4}"/>
    <dgm:cxn modelId="{1CEE684C-129C-4944-B8D1-F87490CF6B02}" type="presOf" srcId="{D010A490-D6FC-431F-BF04-7258C61B6A9E}" destId="{A96FDD8D-E0DA-4DDC-AE20-02B7E2B1A601}" srcOrd="0" destOrd="1" presId="urn:microsoft.com/office/officeart/2005/8/layout/process5"/>
    <dgm:cxn modelId="{83664A50-ED70-4A90-8FBD-890B1FD0598D}" type="presOf" srcId="{CA66F81A-A9BC-4CE8-8AB5-FB2E253D538D}" destId="{5E625B8A-2C6A-47B1-898D-DC6E95CDAA66}" srcOrd="1" destOrd="0" presId="urn:microsoft.com/office/officeart/2005/8/layout/process5"/>
    <dgm:cxn modelId="{B8F30555-7CC2-43BD-86C0-9C834F725B5A}" type="presOf" srcId="{49A9EAEB-416A-403D-81D8-FB1E246CA511}" destId="{376D3AAA-D28F-41DB-9E39-8394F5A84343}" srcOrd="0" destOrd="0" presId="urn:microsoft.com/office/officeart/2005/8/layout/process5"/>
    <dgm:cxn modelId="{A7058C84-1B4F-49C2-8055-B852152C5E10}" type="presOf" srcId="{611C8F44-8560-4F73-A09A-F31F33664473}" destId="{1FEC127B-16B4-4CC2-B61D-56850CB54C65}" srcOrd="0" destOrd="0" presId="urn:microsoft.com/office/officeart/2005/8/layout/process5"/>
    <dgm:cxn modelId="{A2388497-8842-4186-B3E8-45B94734F2FE}" srcId="{5EE3F8A5-DEC7-4884-9A1B-D4B07ECD7288}" destId="{E7DE2A1E-177F-431A-8988-D76C84E8B470}" srcOrd="4" destOrd="0" parTransId="{69B1C851-7F77-4527-9067-D205B9B0B68E}" sibTransId="{C272DED7-135D-4327-A933-D8D178308A5E}"/>
    <dgm:cxn modelId="{C5BCED99-BB56-41E8-83A7-B4EF4D52034F}" type="presOf" srcId="{611C8F44-8560-4F73-A09A-F31F33664473}" destId="{7F7DFF5A-3159-493B-8A81-88D13CE63DBB}" srcOrd="1" destOrd="0" presId="urn:microsoft.com/office/officeart/2005/8/layout/process5"/>
    <dgm:cxn modelId="{A7DF9D9F-ED39-4305-8BF6-0094B2C8E481}" srcId="{E5E1614D-DFAF-4049-9388-5909085E6B94}" destId="{D010A490-D6FC-431F-BF04-7258C61B6A9E}" srcOrd="0" destOrd="0" parTransId="{0399D35D-6892-4B93-A1A9-7F1667B3B45F}" sibTransId="{C6310B9A-1CDA-4BE0-89C0-3457D527633F}"/>
    <dgm:cxn modelId="{10A06CA3-59B8-485F-9A8B-41C5DC542593}" type="presOf" srcId="{F6532F93-1855-4589-B511-AA1882C00A37}" destId="{926F9841-48CB-44A1-83F2-43EE7DB389CD}" srcOrd="0" destOrd="0" presId="urn:microsoft.com/office/officeart/2005/8/layout/process5"/>
    <dgm:cxn modelId="{26C1E1AD-8D70-471C-A54D-DD71CF5E56AB}" srcId="{5EE3F8A5-DEC7-4884-9A1B-D4B07ECD7288}" destId="{C155B1FF-F122-4B44-B532-DFD071534E41}" srcOrd="3" destOrd="0" parTransId="{839A077C-92BA-4B39-9ABD-CB18BED3FD3B}" sibTransId="{4F46BC84-02BF-4392-9909-A360D2CF8ACE}"/>
    <dgm:cxn modelId="{CCDA4CB0-6D99-47EC-9248-7DC58089FD69}" type="presOf" srcId="{4F46BC84-02BF-4392-9909-A360D2CF8ACE}" destId="{86FE04F3-9CBD-44D8-92A5-8C7EC9E9A06D}" srcOrd="0" destOrd="0" presId="urn:microsoft.com/office/officeart/2005/8/layout/process5"/>
    <dgm:cxn modelId="{0F7F17B8-16A5-4C11-BD19-30624862A6AF}" type="presOf" srcId="{E7DE2A1E-177F-431A-8988-D76C84E8B470}" destId="{3565CC18-DF7A-4406-8639-CBAF962B95E5}" srcOrd="0" destOrd="0" presId="urn:microsoft.com/office/officeart/2005/8/layout/process5"/>
    <dgm:cxn modelId="{E0F862BA-DE20-412F-B5FE-5FC2F20719D0}" srcId="{5EE3F8A5-DEC7-4884-9A1B-D4B07ECD7288}" destId="{E5E1614D-DFAF-4049-9388-5909085E6B94}" srcOrd="1" destOrd="0" parTransId="{7CCFA1B9-9A41-4C7C-AA0F-E22988255C1A}" sibTransId="{CA66F81A-A9BC-4CE8-8AB5-FB2E253D538D}"/>
    <dgm:cxn modelId="{015A4BD0-DA43-42AF-9837-9C1217B1BE99}" type="presOf" srcId="{C155B1FF-F122-4B44-B532-DFD071534E41}" destId="{DAB003B7-50A2-441F-8B55-F82B4FC72353}" srcOrd="0" destOrd="0" presId="urn:microsoft.com/office/officeart/2005/8/layout/process5"/>
    <dgm:cxn modelId="{928E1CD9-5BE6-49CB-A912-3690699C7E93}" type="presOf" srcId="{E5E1614D-DFAF-4049-9388-5909085E6B94}" destId="{A96FDD8D-E0DA-4DDC-AE20-02B7E2B1A601}" srcOrd="0" destOrd="0" presId="urn:microsoft.com/office/officeart/2005/8/layout/process5"/>
    <dgm:cxn modelId="{31216DE0-2F25-4B63-9F9D-0111FEA54E31}" srcId="{5EE3F8A5-DEC7-4884-9A1B-D4B07ECD7288}" destId="{E9E27CEF-6224-4D34-ADA0-FCD9E7C7D64E}" srcOrd="2" destOrd="0" parTransId="{FB2B80D4-E911-4C06-A1C3-F6D948F4AB24}" sibTransId="{F6532F93-1855-4589-B511-AA1882C00A37}"/>
    <dgm:cxn modelId="{888724E6-A9E5-4B2E-8178-1EA23EC53082}" type="presOf" srcId="{5EE3F8A5-DEC7-4884-9A1B-D4B07ECD7288}" destId="{8948AAD5-A97C-4953-A78B-887420FC995E}" srcOrd="0" destOrd="0" presId="urn:microsoft.com/office/officeart/2005/8/layout/process5"/>
    <dgm:cxn modelId="{8CF7CAFA-7C38-4528-A8A8-2A236A654BB4}" type="presOf" srcId="{F6532F93-1855-4589-B511-AA1882C00A37}" destId="{423EEEE9-B8C7-448C-8073-5D6FA2C51F6A}" srcOrd="1" destOrd="0" presId="urn:microsoft.com/office/officeart/2005/8/layout/process5"/>
    <dgm:cxn modelId="{D3DA0191-61F0-4564-86B7-B10F1F44D07B}" type="presParOf" srcId="{8948AAD5-A97C-4953-A78B-887420FC995E}" destId="{376D3AAA-D28F-41DB-9E39-8394F5A84343}" srcOrd="0" destOrd="0" presId="urn:microsoft.com/office/officeart/2005/8/layout/process5"/>
    <dgm:cxn modelId="{0AD04813-4517-49AA-B93D-136C3B821880}" type="presParOf" srcId="{8948AAD5-A97C-4953-A78B-887420FC995E}" destId="{1FEC127B-16B4-4CC2-B61D-56850CB54C65}" srcOrd="1" destOrd="0" presId="urn:microsoft.com/office/officeart/2005/8/layout/process5"/>
    <dgm:cxn modelId="{3136ADC3-4F4A-47AB-AAFB-60B496C36522}" type="presParOf" srcId="{1FEC127B-16B4-4CC2-B61D-56850CB54C65}" destId="{7F7DFF5A-3159-493B-8A81-88D13CE63DBB}" srcOrd="0" destOrd="0" presId="urn:microsoft.com/office/officeart/2005/8/layout/process5"/>
    <dgm:cxn modelId="{941385A3-FD6C-457A-91E5-D43D2A2452B4}" type="presParOf" srcId="{8948AAD5-A97C-4953-A78B-887420FC995E}" destId="{A96FDD8D-E0DA-4DDC-AE20-02B7E2B1A601}" srcOrd="2" destOrd="0" presId="urn:microsoft.com/office/officeart/2005/8/layout/process5"/>
    <dgm:cxn modelId="{8555090E-648B-456A-9D30-7DA48084AD86}" type="presParOf" srcId="{8948AAD5-A97C-4953-A78B-887420FC995E}" destId="{24514BD1-8BA8-4AFE-920C-5DA74D2C5C76}" srcOrd="3" destOrd="0" presId="urn:microsoft.com/office/officeart/2005/8/layout/process5"/>
    <dgm:cxn modelId="{93C5FDE5-6FD5-42B6-B13C-56BC6D4DC35C}" type="presParOf" srcId="{24514BD1-8BA8-4AFE-920C-5DA74D2C5C76}" destId="{5E625B8A-2C6A-47B1-898D-DC6E95CDAA66}" srcOrd="0" destOrd="0" presId="urn:microsoft.com/office/officeart/2005/8/layout/process5"/>
    <dgm:cxn modelId="{F646A360-5743-4045-9372-47BF83FE76E5}" type="presParOf" srcId="{8948AAD5-A97C-4953-A78B-887420FC995E}" destId="{7A50DC80-196B-4F39-802D-EAE1BC12D923}" srcOrd="4" destOrd="0" presId="urn:microsoft.com/office/officeart/2005/8/layout/process5"/>
    <dgm:cxn modelId="{7A0B0E8E-FB87-48E1-9CCB-1BD4A82C1E82}" type="presParOf" srcId="{8948AAD5-A97C-4953-A78B-887420FC995E}" destId="{926F9841-48CB-44A1-83F2-43EE7DB389CD}" srcOrd="5" destOrd="0" presId="urn:microsoft.com/office/officeart/2005/8/layout/process5"/>
    <dgm:cxn modelId="{62060A8A-6868-4F3E-8D7B-4B09185E8FCE}" type="presParOf" srcId="{926F9841-48CB-44A1-83F2-43EE7DB389CD}" destId="{423EEEE9-B8C7-448C-8073-5D6FA2C51F6A}" srcOrd="0" destOrd="0" presId="urn:microsoft.com/office/officeart/2005/8/layout/process5"/>
    <dgm:cxn modelId="{9072D737-47CF-423B-9150-979DF00849C5}" type="presParOf" srcId="{8948AAD5-A97C-4953-A78B-887420FC995E}" destId="{DAB003B7-50A2-441F-8B55-F82B4FC72353}" srcOrd="6" destOrd="0" presId="urn:microsoft.com/office/officeart/2005/8/layout/process5"/>
    <dgm:cxn modelId="{E6A7871F-FA86-4D3D-BF74-54C01742C545}" type="presParOf" srcId="{8948AAD5-A97C-4953-A78B-887420FC995E}" destId="{86FE04F3-9CBD-44D8-92A5-8C7EC9E9A06D}" srcOrd="7" destOrd="0" presId="urn:microsoft.com/office/officeart/2005/8/layout/process5"/>
    <dgm:cxn modelId="{E6E03D92-26E7-4740-B961-3C17546894A2}" type="presParOf" srcId="{86FE04F3-9CBD-44D8-92A5-8C7EC9E9A06D}" destId="{BFECAD05-96AF-4B25-A96E-C259A2BAD287}" srcOrd="0" destOrd="0" presId="urn:microsoft.com/office/officeart/2005/8/layout/process5"/>
    <dgm:cxn modelId="{24708D5F-A4FC-4DA5-A4F6-4430F75E8EC3}" type="presParOf" srcId="{8948AAD5-A97C-4953-A78B-887420FC995E}" destId="{3565CC18-DF7A-4406-8639-CBAF962B95E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51897-7FF0-4E2E-BE1A-81D648AB1DEB}">
      <dsp:nvSpPr>
        <dsp:cNvPr id="0" name=""/>
        <dsp:cNvSpPr/>
      </dsp:nvSpPr>
      <dsp:spPr>
        <a:xfrm>
          <a:off x="488919" y="1523"/>
          <a:ext cx="1641535" cy="113101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B7EF3-8CB6-4B92-B0CE-1C0C650FD78D}">
      <dsp:nvSpPr>
        <dsp:cNvPr id="0" name=""/>
        <dsp:cNvSpPr/>
      </dsp:nvSpPr>
      <dsp:spPr>
        <a:xfrm>
          <a:off x="940" y="1132541"/>
          <a:ext cx="2617494" cy="60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Finding Pattern</a:t>
          </a:r>
        </a:p>
      </dsp:txBody>
      <dsp:txXfrm>
        <a:off x="940" y="1132541"/>
        <a:ext cx="2617494" cy="609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422F6-D67F-4400-A50D-C8EEED4D35F9}">
      <dsp:nvSpPr>
        <dsp:cNvPr id="0" name=""/>
        <dsp:cNvSpPr/>
      </dsp:nvSpPr>
      <dsp:spPr>
        <a:xfrm>
          <a:off x="242171" y="0"/>
          <a:ext cx="2544607" cy="154469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09A5-734C-4630-A95B-D664275AD9A7}">
      <dsp:nvSpPr>
        <dsp:cNvPr id="0" name=""/>
        <dsp:cNvSpPr/>
      </dsp:nvSpPr>
      <dsp:spPr>
        <a:xfrm>
          <a:off x="281" y="1240571"/>
          <a:ext cx="3028387" cy="479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Privacy</a:t>
          </a:r>
        </a:p>
      </dsp:txBody>
      <dsp:txXfrm>
        <a:off x="281" y="1240571"/>
        <a:ext cx="3028387" cy="479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AA1FD-36B9-4700-BDE1-49B7DD3BC929}">
      <dsp:nvSpPr>
        <dsp:cNvPr id="0" name=""/>
        <dsp:cNvSpPr/>
      </dsp:nvSpPr>
      <dsp:spPr>
        <a:xfrm>
          <a:off x="743276" y="740948"/>
          <a:ext cx="1448302" cy="103062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1620D-06AB-4F66-98C1-76C6C9CED136}">
      <dsp:nvSpPr>
        <dsp:cNvPr id="0" name=""/>
        <dsp:cNvSpPr/>
      </dsp:nvSpPr>
      <dsp:spPr>
        <a:xfrm>
          <a:off x="312655" y="0"/>
          <a:ext cx="2200222" cy="1910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55A80-3405-499C-A2D3-0279C0D9C32A}">
      <dsp:nvSpPr>
        <dsp:cNvPr id="0" name=""/>
        <dsp:cNvSpPr/>
      </dsp:nvSpPr>
      <dsp:spPr>
        <a:xfrm>
          <a:off x="96388" y="1859021"/>
          <a:ext cx="2932561" cy="35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6680" rIns="2844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Gathering Data</a:t>
          </a:r>
        </a:p>
      </dsp:txBody>
      <dsp:txXfrm>
        <a:off x="96388" y="1859021"/>
        <a:ext cx="2932561" cy="350778"/>
      </dsp:txXfrm>
    </dsp:sp>
    <dsp:sp modelId="{DA423B3A-B36F-4B84-AAA6-DB88AE236CFB}">
      <dsp:nvSpPr>
        <dsp:cNvPr id="0" name=""/>
        <dsp:cNvSpPr/>
      </dsp:nvSpPr>
      <dsp:spPr>
        <a:xfrm>
          <a:off x="2250540" y="740948"/>
          <a:ext cx="662147" cy="1030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1B978-92BF-4898-ACC1-67639163EDFF}">
      <dsp:nvSpPr>
        <dsp:cNvPr id="0" name=""/>
        <dsp:cNvSpPr/>
      </dsp:nvSpPr>
      <dsp:spPr>
        <a:xfrm>
          <a:off x="0" y="0"/>
          <a:ext cx="2140132" cy="1474551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50ECE-ECC2-4053-A42E-69610A9936AE}">
      <dsp:nvSpPr>
        <dsp:cNvPr id="0" name=""/>
        <dsp:cNvSpPr/>
      </dsp:nvSpPr>
      <dsp:spPr>
        <a:xfrm>
          <a:off x="1496" y="1860850"/>
          <a:ext cx="2140132" cy="319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Scalability</a:t>
          </a:r>
        </a:p>
      </dsp:txBody>
      <dsp:txXfrm>
        <a:off x="1496" y="1860850"/>
        <a:ext cx="2140132" cy="3194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3CBE9-EB1C-46F9-ACD6-9E8153F51F17}">
      <dsp:nvSpPr>
        <dsp:cNvPr id="0" name=""/>
        <dsp:cNvSpPr/>
      </dsp:nvSpPr>
      <dsp:spPr>
        <a:xfrm>
          <a:off x="3263" y="1087880"/>
          <a:ext cx="2274614" cy="90984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Open Voice Data</a:t>
          </a:r>
        </a:p>
      </dsp:txBody>
      <dsp:txXfrm>
        <a:off x="458186" y="1087880"/>
        <a:ext cx="1364769" cy="909845"/>
      </dsp:txXfrm>
    </dsp:sp>
    <dsp:sp modelId="{4BBD5250-AF53-4718-9F78-C2718F156D17}">
      <dsp:nvSpPr>
        <dsp:cNvPr id="0" name=""/>
        <dsp:cNvSpPr/>
      </dsp:nvSpPr>
      <dsp:spPr>
        <a:xfrm>
          <a:off x="3263" y="2111457"/>
          <a:ext cx="181969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Original (O)</a:t>
          </a:r>
        </a:p>
      </dsp:txBody>
      <dsp:txXfrm>
        <a:off x="3263" y="2111457"/>
        <a:ext cx="1819691" cy="1152000"/>
      </dsp:txXfrm>
    </dsp:sp>
    <dsp:sp modelId="{C6F4935A-C046-4D5F-89CE-3EE23EAB5C8A}">
      <dsp:nvSpPr>
        <dsp:cNvPr id="0" name=""/>
        <dsp:cNvSpPr/>
      </dsp:nvSpPr>
      <dsp:spPr>
        <a:xfrm>
          <a:off x="2061878" y="1087880"/>
          <a:ext cx="2274614" cy="90984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Recording</a:t>
          </a:r>
        </a:p>
      </dsp:txBody>
      <dsp:txXfrm>
        <a:off x="2516801" y="1087880"/>
        <a:ext cx="1364769" cy="909845"/>
      </dsp:txXfrm>
    </dsp:sp>
    <dsp:sp modelId="{72AFB183-FE8A-447A-883E-D4D66B457A3D}">
      <dsp:nvSpPr>
        <dsp:cNvPr id="0" name=""/>
        <dsp:cNvSpPr/>
      </dsp:nvSpPr>
      <dsp:spPr>
        <a:xfrm>
          <a:off x="2061878" y="2111457"/>
          <a:ext cx="181969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Recorded (R)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2 Devices</a:t>
          </a:r>
        </a:p>
      </dsp:txBody>
      <dsp:txXfrm>
        <a:off x="2061878" y="2111457"/>
        <a:ext cx="1819691" cy="1152000"/>
      </dsp:txXfrm>
    </dsp:sp>
    <dsp:sp modelId="{6DC64D15-8517-42FD-BAD1-E4E24ECED431}">
      <dsp:nvSpPr>
        <dsp:cNvPr id="0" name=""/>
        <dsp:cNvSpPr/>
      </dsp:nvSpPr>
      <dsp:spPr>
        <a:xfrm>
          <a:off x="4120492" y="1087880"/>
          <a:ext cx="2274614" cy="90984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FFT</a:t>
          </a:r>
        </a:p>
      </dsp:txBody>
      <dsp:txXfrm>
        <a:off x="4575415" y="1087880"/>
        <a:ext cx="1364769" cy="909845"/>
      </dsp:txXfrm>
    </dsp:sp>
    <dsp:sp modelId="{0A81E469-5AA4-4423-A023-A53F8C9431D1}">
      <dsp:nvSpPr>
        <dsp:cNvPr id="0" name=""/>
        <dsp:cNvSpPr/>
      </dsp:nvSpPr>
      <dsp:spPr>
        <a:xfrm>
          <a:off x="4120492" y="2111457"/>
          <a:ext cx="181969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On both</a:t>
          </a:r>
          <a:br>
            <a:rPr lang="en-US" sz="2400" kern="1200" dirty="0"/>
          </a:br>
          <a:r>
            <a:rPr lang="en-US" sz="2400" kern="1200" dirty="0"/>
            <a:t>O &amp; R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Normalize</a:t>
          </a:r>
        </a:p>
      </dsp:txBody>
      <dsp:txXfrm>
        <a:off x="4120492" y="2111457"/>
        <a:ext cx="1819691" cy="1152000"/>
      </dsp:txXfrm>
    </dsp:sp>
    <dsp:sp modelId="{0AD12428-79E9-4D23-A955-6C15FFA0B48E}">
      <dsp:nvSpPr>
        <dsp:cNvPr id="0" name=""/>
        <dsp:cNvSpPr/>
      </dsp:nvSpPr>
      <dsp:spPr>
        <a:xfrm>
          <a:off x="6179107" y="1087880"/>
          <a:ext cx="2274614" cy="90984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Filter</a:t>
          </a:r>
        </a:p>
      </dsp:txBody>
      <dsp:txXfrm>
        <a:off x="6634030" y="1087880"/>
        <a:ext cx="1364769" cy="909845"/>
      </dsp:txXfrm>
    </dsp:sp>
    <dsp:sp modelId="{6DF3627D-4E9F-41DA-843C-E684E8FAF145}">
      <dsp:nvSpPr>
        <dsp:cNvPr id="0" name=""/>
        <dsp:cNvSpPr/>
      </dsp:nvSpPr>
      <dsp:spPr>
        <a:xfrm>
          <a:off x="6179107" y="2111457"/>
          <a:ext cx="181969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Band-pass to remove inaudible</a:t>
          </a:r>
        </a:p>
      </dsp:txBody>
      <dsp:txXfrm>
        <a:off x="6179107" y="2111457"/>
        <a:ext cx="1819691" cy="1152000"/>
      </dsp:txXfrm>
    </dsp:sp>
    <dsp:sp modelId="{50FC40C9-6EF4-4BB3-8B57-1E84C96CB8B7}">
      <dsp:nvSpPr>
        <dsp:cNvPr id="0" name=""/>
        <dsp:cNvSpPr/>
      </dsp:nvSpPr>
      <dsp:spPr>
        <a:xfrm>
          <a:off x="8237721" y="1087880"/>
          <a:ext cx="2274614" cy="90984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Trim</a:t>
          </a:r>
        </a:p>
      </dsp:txBody>
      <dsp:txXfrm>
        <a:off x="8692644" y="1087880"/>
        <a:ext cx="1364769" cy="909845"/>
      </dsp:txXfrm>
    </dsp:sp>
    <dsp:sp modelId="{DB67485C-2D12-4BD5-940E-026D3173420A}">
      <dsp:nvSpPr>
        <dsp:cNvPr id="0" name=""/>
        <dsp:cNvSpPr/>
      </dsp:nvSpPr>
      <dsp:spPr>
        <a:xfrm>
          <a:off x="8237721" y="2111457"/>
          <a:ext cx="1819691" cy="11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1KHz - 10KHz</a:t>
          </a:r>
        </a:p>
      </dsp:txBody>
      <dsp:txXfrm>
        <a:off x="8237721" y="2111457"/>
        <a:ext cx="1819691" cy="1152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AA1AB-ECD7-4D7D-AF58-5D664627C06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7A0F8-32BC-49F0-8FA2-BC1502AFA3CB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Naïve Thresholding</a:t>
          </a:r>
        </a:p>
      </dsp:txBody>
      <dsp:txXfrm>
        <a:off x="573335" y="67003"/>
        <a:ext cx="7265810" cy="879050"/>
      </dsp:txXfrm>
    </dsp:sp>
    <dsp:sp modelId="{0BC71365-3759-4BD8-B806-A84EE984D0BC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E5DD0-C227-4A0E-9863-B6001718D959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Triangulation Thresholding</a:t>
          </a:r>
        </a:p>
      </dsp:txBody>
      <dsp:txXfrm>
        <a:off x="573335" y="1563884"/>
        <a:ext cx="7265810" cy="879050"/>
      </dsp:txXfrm>
    </dsp:sp>
    <dsp:sp modelId="{A1436E10-6F48-48F9-A0FE-F8EE7A2E12F7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D3565-188C-4278-A45B-E61ED61895DC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Linear Regression</a:t>
          </a:r>
        </a:p>
      </dsp:txBody>
      <dsp:txXfrm>
        <a:off x="573335" y="3060764"/>
        <a:ext cx="7265810" cy="879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D3AAA-D28F-41DB-9E39-8394F5A84343}">
      <dsp:nvSpPr>
        <dsp:cNvPr id="0" name=""/>
        <dsp:cNvSpPr/>
      </dsp:nvSpPr>
      <dsp:spPr>
        <a:xfrm>
          <a:off x="2765" y="125948"/>
          <a:ext cx="2562150" cy="15372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Trained Model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smtClean="0">
                    <a:latin typeface="Cambria Math" panose="02040503050406030204" pitchFamily="18" charset="0"/>
                  </a:rPr>
                  <m:t>𝐹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𝑅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𝑂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2800" kern="1200" dirty="0"/>
        </a:p>
      </dsp:txBody>
      <dsp:txXfrm>
        <a:off x="47791" y="170974"/>
        <a:ext cx="2472098" cy="1447238"/>
      </dsp:txXfrm>
    </dsp:sp>
    <dsp:sp modelId="{1FEC127B-16B4-4CC2-B61D-56850CB54C65}">
      <dsp:nvSpPr>
        <dsp:cNvPr id="0" name=""/>
        <dsp:cNvSpPr/>
      </dsp:nvSpPr>
      <dsp:spPr>
        <a:xfrm>
          <a:off x="2790384" y="576887"/>
          <a:ext cx="543175" cy="635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790384" y="703970"/>
        <a:ext cx="380223" cy="381247"/>
      </dsp:txXfrm>
    </dsp:sp>
    <dsp:sp modelId="{A96FDD8D-E0DA-4DDC-AE20-02B7E2B1A601}">
      <dsp:nvSpPr>
        <dsp:cNvPr id="0" name=""/>
        <dsp:cNvSpPr/>
      </dsp:nvSpPr>
      <dsp:spPr>
        <a:xfrm>
          <a:off x="3589775" y="125948"/>
          <a:ext cx="2562150" cy="1537290"/>
        </a:xfrm>
        <a:prstGeom prst="roundRect">
          <a:avLst>
            <a:gd name="adj" fmla="val 1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Moments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Average </a:t>
          </a:r>
          <a14:m xmlns:a14="http://schemas.microsoft.com/office/drawing/2010/main">
            <m:oMath xmlns:m="http://schemas.openxmlformats.org/officeDocument/2006/math">
              <m:r>
                <a:rPr lang="en-US" sz="20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n-US" sz="20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Variance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en-US" sz="20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en-US" sz="2000" kern="1200" dirty="0"/>
        </a:p>
      </dsp:txBody>
      <dsp:txXfrm>
        <a:off x="3634801" y="170974"/>
        <a:ext cx="2472098" cy="1447238"/>
      </dsp:txXfrm>
    </dsp:sp>
    <dsp:sp modelId="{24514BD1-8BA8-4AFE-920C-5DA74D2C5C76}">
      <dsp:nvSpPr>
        <dsp:cNvPr id="0" name=""/>
        <dsp:cNvSpPr/>
      </dsp:nvSpPr>
      <dsp:spPr>
        <a:xfrm>
          <a:off x="6377395" y="576887"/>
          <a:ext cx="543175" cy="635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377395" y="703970"/>
        <a:ext cx="380223" cy="381247"/>
      </dsp:txXfrm>
    </dsp:sp>
    <dsp:sp modelId="{7A50DC80-196B-4F39-802D-EAE1BC12D923}">
      <dsp:nvSpPr>
        <dsp:cNvPr id="0" name=""/>
        <dsp:cNvSpPr/>
      </dsp:nvSpPr>
      <dsp:spPr>
        <a:xfrm>
          <a:off x="7176786" y="125948"/>
          <a:ext cx="3336048" cy="153729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𝑚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∗ 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+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sub>
                </m:sSub>
              </m:oMath>
              <m:oMath xmlns:m="http://schemas.openxmlformats.org/officeDocument/2006/math"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𝑚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∗ 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+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</m:oMath>
            </m:oMathPara>
          </a14:m>
          <a:endParaRPr lang="en-US" sz="2800" kern="1200" dirty="0"/>
        </a:p>
      </dsp:txBody>
      <dsp:txXfrm>
        <a:off x="7221812" y="170974"/>
        <a:ext cx="3245996" cy="1447238"/>
      </dsp:txXfrm>
    </dsp:sp>
    <dsp:sp modelId="{926F9841-48CB-44A1-83F2-43EE7DB389CD}">
      <dsp:nvSpPr>
        <dsp:cNvPr id="0" name=""/>
        <dsp:cNvSpPr/>
      </dsp:nvSpPr>
      <dsp:spPr>
        <a:xfrm rot="5416312">
          <a:off x="8567214" y="1842589"/>
          <a:ext cx="543182" cy="635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8648568" y="1888705"/>
        <a:ext cx="381247" cy="380227"/>
      </dsp:txXfrm>
    </dsp:sp>
    <dsp:sp modelId="{DAB003B7-50A2-441F-8B55-F82B4FC72353}">
      <dsp:nvSpPr>
        <dsp:cNvPr id="0" name=""/>
        <dsp:cNvSpPr/>
      </dsp:nvSpPr>
      <dsp:spPr>
        <a:xfrm>
          <a:off x="7152471" y="2688099"/>
          <a:ext cx="3360362" cy="1537290"/>
        </a:xfrm>
        <a:prstGeom prst="roundRect">
          <a:avLst>
            <a:gd name="adj" fmla="val 1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smtClean="0">
                    <a:latin typeface="Cambria Math" panose="02040503050406030204" pitchFamily="18" charset="0"/>
                  </a:rPr>
                  <m:t>𝐶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𝑓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2800" kern="1200" dirty="0"/>
        </a:p>
      </dsp:txBody>
      <dsp:txXfrm>
        <a:off x="7197497" y="2733125"/>
        <a:ext cx="3270310" cy="1447238"/>
      </dsp:txXfrm>
    </dsp:sp>
    <dsp:sp modelId="{86FE04F3-9CBD-44D8-92A5-8C7EC9E9A06D}">
      <dsp:nvSpPr>
        <dsp:cNvPr id="0" name=""/>
        <dsp:cNvSpPr/>
      </dsp:nvSpPr>
      <dsp:spPr>
        <a:xfrm rot="10800000">
          <a:off x="6383826" y="3139037"/>
          <a:ext cx="543175" cy="635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6546778" y="3266120"/>
        <a:ext cx="380223" cy="381247"/>
      </dsp:txXfrm>
    </dsp:sp>
    <dsp:sp modelId="{3565CC18-DF7A-4406-8639-CBAF962B95E5}">
      <dsp:nvSpPr>
        <dsp:cNvPr id="0" name=""/>
        <dsp:cNvSpPr/>
      </dsp:nvSpPr>
      <dsp:spPr>
        <a:xfrm>
          <a:off x="58696" y="2688099"/>
          <a:ext cx="6068914" cy="153729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smtClean="0">
                    <a:latin typeface="Cambria Math" panose="02040503050406030204" pitchFamily="18" charset="0"/>
                  </a:rPr>
                  <m:t>𝐶𝑙𝑎𝑠𝑠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= </m:t>
                </m:r>
                <m:d>
                  <m:dPr>
                    <m:begChr m:val="{"/>
                    <m:endChr m:val=""/>
                    <m:ctrlPr>
                      <a:rPr lang="en-US" sz="280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US" sz="2800" i="1" kern="1200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𝑅𝑒𝑐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𝑡h𝑟𝑒𝑠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𝑡h𝑟𝑒𝑠</m:t>
                        </m:r>
                      </m:e>
                    </m:eqArr>
                  </m:e>
                </m:d>
              </m:oMath>
            </m:oMathPara>
          </a14:m>
          <a:endParaRPr lang="en-US" sz="2800" kern="1200" dirty="0"/>
        </a:p>
      </dsp:txBody>
      <dsp:txXfrm>
        <a:off x="103722" y="2733125"/>
        <a:ext cx="5978862" cy="1447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0AE41-F8BD-4262-ACE1-CFD3724AE37A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D53FE-6677-43B4-BD50-E7B0D2FF2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1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4A8A-8058-44F8-AC7D-34557B0DA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42CC9-5FB1-4CFA-9F4D-E99B26B4C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14A40-D4DC-427B-AFAE-967352EB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F57B-CA37-4F15-950C-5B25E78B26B7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80C1-066D-464A-B38D-DCCC75DE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EDFE-0A80-4E1B-8969-8DFE3537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5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0573-E339-4034-9D20-C7D8C5EB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C87AD-AE58-4C80-A247-EF2F9254F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BF59F-EEB8-46F7-B730-8ED2DD429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E178-C4C9-4B51-963D-9217BF7B5EB5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1D08F-278A-469A-9698-4745853A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3EE0-E88E-4BA2-8823-131C3CC6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E8318-E995-4AE4-8022-D5DD5C773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AE42B-3219-449D-8804-6CF379B6A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EB80-C15E-4148-A885-D6DBBF28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85E0E-21DE-4B29-B93B-A9F90419D10E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6DF83-B441-442E-9A48-C12597F1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13B5-5CE1-42DC-8DF9-89703C5D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54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4A8A-8058-44F8-AC7D-34557B0DA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42CC9-5FB1-4CFA-9F4D-E99B26B4C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14A40-D4DC-427B-AFAE-967352EB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F57B-CA37-4F15-950C-5B25E78B26B7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80C1-066D-464A-B38D-DCCC75DE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EDFE-0A80-4E1B-8969-8DFE3537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2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B485-4938-4886-9705-58BCCF0C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2985-A2E8-48C8-BA8D-0BEF98DD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ADAE0-E9A7-4744-903F-00443A07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F0F8-2819-4AA5-B1A2-07D4C45062A5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0EF1D-E6E0-4671-A1D5-AF006C0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2A78D-E97F-42B0-86A1-479192F6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35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C585-83CB-4436-BAE7-0F8646C4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A5FC3-7CD5-4D11-9D36-C722C228A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190A-8748-4637-8E11-5812F003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26A2-33F0-4795-A985-91A1492E0B3D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2449F-A31D-4AA1-B8FE-70459D18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D352-5FD7-4C28-8881-34EAEBFB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17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4F7E-5932-4DC5-B745-C6E20DD5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39DE-0A79-452C-B872-46EB02436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21274-4833-4617-8259-75666E739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29AE2-1F70-4643-8783-4981E55E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1B95-D68B-4A7C-9701-D5E9A51DB7E2}" type="datetime1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C5FA-A8CC-4437-A449-792AB1A5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6B41B-BE7A-4047-B1E1-31D8496F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52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8912-9430-4F0F-8641-957FC8771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074E5-46A1-4D38-BAED-D2BD79A2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3427-419E-4357-89F1-95C8D91E2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6C130-3353-4D0A-950D-256072C18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97AC4-DE10-4434-933C-E325916ED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A4385-14C3-4BB6-BF19-7A24AA61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35D5-955E-4E1D-AB1B-D39A723200CE}" type="datetime1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E44FE-4044-4A64-A73A-0EDC6DAE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1E7F1-8E53-4ADF-8863-0ED61E73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4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C571-5207-4033-BE7D-95712217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1F5DD-28B3-46A4-925E-1719C989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C1EF-2455-45C3-BEE2-AD29CE8D6F1E}" type="datetime1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34E0D-266E-44CA-8FF2-E2E00ECC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F7DF7-EA20-4C24-A938-CD00F021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D34C5C-B3C2-42DC-BBDE-F2A6FF6B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AA13-2561-4AD3-B9EA-B00AA55CAEFD}" type="datetime1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60AA8-E9D4-40F2-A585-C8DD2618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B8623-28A9-43AC-9C4B-FD96B307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8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3BAC-2767-47BB-9070-A90C22AC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33A6-AE2A-4EF0-9B4C-FD9EFE0B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4F3D1-0AEC-44C6-954D-785514CD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FB9B5-2AE8-4DA2-A46C-6FD86B9F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133B-B501-4C7F-99E4-C04E8D04E40B}" type="datetime1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2B547-CEAB-4B14-8766-E7B69EB1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B3E90-B1C3-4DF5-B920-F3CD9D80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5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B485-4938-4886-9705-58BCCF0C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2985-A2E8-48C8-BA8D-0BEF98DD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ADAE0-E9A7-4744-903F-00443A07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F0F8-2819-4AA5-B1A2-07D4C45062A5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0EF1D-E6E0-4671-A1D5-AF006C0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2A78D-E97F-42B0-86A1-479192F6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62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86F4-D293-4165-9FFD-40EAF91C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ED5A3-374A-4740-A933-8C7E00C83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D76BE-92FB-4A17-8A61-4CEA2FB67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89BBE-91C3-4D86-A128-42807486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55C7-0F85-4813-BD01-2E6CAA8C3420}" type="datetime1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57D37-44A6-4EA4-92E2-31D135E7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5F9F2-779E-4362-A510-8FD114FE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84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0573-E339-4034-9D20-C7D8C5EB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C87AD-AE58-4C80-A247-EF2F9254F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BF59F-EEB8-46F7-B730-8ED2DD429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E178-C4C9-4B51-963D-9217BF7B5EB5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1D08F-278A-469A-9698-4745853A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3EE0-E88E-4BA2-8823-131C3CC6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11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E8318-E995-4AE4-8022-D5DD5C773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AE42B-3219-449D-8804-6CF379B6A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EB80-C15E-4148-A885-D6DBBF28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85E0E-21DE-4B29-B93B-A9F90419D10E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6DF83-B441-442E-9A48-C12597F1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13B5-5CE1-42DC-8DF9-89703C5D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3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C585-83CB-4436-BAE7-0F8646C4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A5FC3-7CD5-4D11-9D36-C722C228A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190A-8748-4637-8E11-5812F003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26A2-33F0-4795-A985-91A1492E0B3D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2449F-A31D-4AA1-B8FE-70459D18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D352-5FD7-4C28-8881-34EAEBFB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4F7E-5932-4DC5-B745-C6E20DD5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39DE-0A79-452C-B872-46EB02436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21274-4833-4617-8259-75666E739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29AE2-1F70-4643-8783-4981E55E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1B95-D68B-4A7C-9701-D5E9A51DB7E2}" type="datetime1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C5FA-A8CC-4437-A449-792AB1A5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6B41B-BE7A-4047-B1E1-31D8496F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2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8912-9430-4F0F-8641-957FC8771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074E5-46A1-4D38-BAED-D2BD79A2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3427-419E-4357-89F1-95C8D91E2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6C130-3353-4D0A-950D-256072C18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97AC4-DE10-4434-933C-E325916ED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A4385-14C3-4BB6-BF19-7A24AA61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35D5-955E-4E1D-AB1B-D39A723200CE}" type="datetime1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E44FE-4044-4A64-A73A-0EDC6DAE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1E7F1-8E53-4ADF-8863-0ED61E73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C571-5207-4033-BE7D-95712217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1F5DD-28B3-46A4-925E-1719C989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C1EF-2455-45C3-BEE2-AD29CE8D6F1E}" type="datetime1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34E0D-266E-44CA-8FF2-E2E00ECC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F7DF7-EA20-4C24-A938-CD00F021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1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D34C5C-B3C2-42DC-BBDE-F2A6FF6B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AA13-2561-4AD3-B9EA-B00AA55CAEFD}" type="datetime1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60AA8-E9D4-40F2-A585-C8DD2618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B8623-28A9-43AC-9C4B-FD96B307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5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3BAC-2767-47BB-9070-A90C22AC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33A6-AE2A-4EF0-9B4C-FD9EFE0B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4F3D1-0AEC-44C6-954D-785514CD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FB9B5-2AE8-4DA2-A46C-6FD86B9F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133B-B501-4C7F-99E4-C04E8D04E40B}" type="datetime1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2B547-CEAB-4B14-8766-E7B69EB1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B3E90-B1C3-4DF5-B920-F3CD9D80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3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86F4-D293-4165-9FFD-40EAF91C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ED5A3-374A-4740-A933-8C7E00C83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D76BE-92FB-4A17-8A61-4CEA2FB67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89BBE-91C3-4D86-A128-42807486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55C7-0F85-4813-BD01-2E6CAA8C3420}" type="datetime1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57D37-44A6-4EA4-92E2-31D135E7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5F9F2-779E-4362-A510-8FD114FE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7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94F934-6B98-4F37-B43F-AD310DF3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12616-B778-4F2E-A875-808B92DB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E8E2-9069-4817-B721-6847D3575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AFF31-514A-4EC7-B127-BA5515669C91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69D85-5A8E-40C4-84D8-446726B08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98A5E-066D-4D70-96E5-AE0F01D24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8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94F934-6B98-4F37-B43F-AD310DF3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12616-B778-4F2E-A875-808B92DB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E8E2-9069-4817-B721-6847D3575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AFF31-514A-4EC7-B127-BA5515669C91}" type="datetime1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69D85-5A8E-40C4-84D8-446726B08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98A5E-066D-4D70-96E5-AE0F01D24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lsum@psu.edu" TargetMode="External"/><Relationship Id="rId2" Type="http://schemas.openxmlformats.org/officeDocument/2006/relationships/hyperlink" Target="mailto:cyan@psu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thu@psu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E6A4-4806-433C-BE69-1617D0930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09" y="304804"/>
            <a:ext cx="11787020" cy="4163420"/>
          </a:xfrm>
          <a:solidFill>
            <a:schemeClr val="bg2"/>
          </a:solidFill>
          <a:ln w="25400" cap="rnd" cmpd="thinThick">
            <a:solidFill>
              <a:schemeClr val="tx1"/>
            </a:solidFill>
            <a:round/>
          </a:ln>
        </p:spPr>
        <p:txBody>
          <a:bodyPr anchor="ctr">
            <a:normAutofit/>
          </a:bodyPr>
          <a:lstStyle/>
          <a:p>
            <a:r>
              <a:rPr lang="en-US" sz="8000" b="1" u="sng" dirty="0" err="1"/>
              <a:t>AcuLive</a:t>
            </a:r>
            <a:r>
              <a:rPr lang="en-US" sz="8000" b="1" u="sng" dirty="0"/>
              <a:t>:</a:t>
            </a:r>
            <a:r>
              <a:rPr lang="en-US" sz="8000" b="1" dirty="0"/>
              <a:t> </a:t>
            </a:r>
            <a:br>
              <a:rPr lang="en-US" sz="8000" b="1" dirty="0"/>
            </a:br>
            <a:endParaRPr lang="en-US" sz="7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FAFAF-BAFE-43DA-9E70-B6B8C6257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886" y="4468224"/>
            <a:ext cx="6846371" cy="891545"/>
          </a:xfrm>
        </p:spPr>
        <p:txBody>
          <a:bodyPr anchor="ctr">
            <a:normAutofit/>
          </a:bodyPr>
          <a:lstStyle/>
          <a:p>
            <a:pPr algn="l"/>
            <a:r>
              <a:rPr lang="en-US" sz="4000" u="sng" dirty="0">
                <a:solidFill>
                  <a:srgbClr val="FFC000"/>
                </a:solidFill>
              </a:rPr>
              <a:t>Acoustic Liveliness Detection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3EC72B-DEC3-4E97-99AF-B030EDFC9D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1561" y="5546721"/>
          <a:ext cx="11548869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9623">
                  <a:extLst>
                    <a:ext uri="{9D8B030D-6E8A-4147-A177-3AD203B41FA5}">
                      <a16:colId xmlns:a16="http://schemas.microsoft.com/office/drawing/2014/main" val="1831720909"/>
                    </a:ext>
                  </a:extLst>
                </a:gridCol>
                <a:gridCol w="3849623">
                  <a:extLst>
                    <a:ext uri="{9D8B030D-6E8A-4147-A177-3AD203B41FA5}">
                      <a16:colId xmlns:a16="http://schemas.microsoft.com/office/drawing/2014/main" val="1966479212"/>
                    </a:ext>
                  </a:extLst>
                </a:gridCol>
                <a:gridCol w="3849623">
                  <a:extLst>
                    <a:ext uri="{9D8B030D-6E8A-4147-A177-3AD203B41FA5}">
                      <a16:colId xmlns:a16="http://schemas.microsoft.com/office/drawing/2014/main" val="3038166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Cyan Subhra Mishra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Gulsum Gudukbay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Sethu Jose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57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hlinkClick r:id="rId2"/>
                        </a:rPr>
                        <a:t>cyan@psu.edu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hlinkClick r:id="rId3"/>
                        </a:rPr>
                        <a:t>gulsum@psu.edu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hlinkClick r:id="rId4"/>
                        </a:rPr>
                        <a:t>sethu@psu.edu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6041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2A069E-81C7-4E4A-9395-55E5DA0E673D}"/>
              </a:ext>
            </a:extLst>
          </p:cNvPr>
          <p:cNvSpPr txBox="1"/>
          <p:nvPr/>
        </p:nvSpPr>
        <p:spPr>
          <a:xfrm>
            <a:off x="1838325" y="2333625"/>
            <a:ext cx="7096125" cy="135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19BEF-1E7F-4529-A3D3-1A0C06B90C69}"/>
              </a:ext>
            </a:extLst>
          </p:cNvPr>
          <p:cNvSpPr/>
          <p:nvPr/>
        </p:nvSpPr>
        <p:spPr>
          <a:xfrm>
            <a:off x="221071" y="2818265"/>
            <a:ext cx="117498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Protecting Smart Assistants from Smarter Attacks 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54447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CFB4-58AE-47DF-9EB3-F49627C6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Thresholding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CCA4CB-D3A5-4A97-988F-0D87105CF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1702" y="168116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9EB58DC-25BA-4EE4-9C46-3458F37F354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1914" y="2505075"/>
                <a:ext cx="5997575" cy="368458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𝐶𝑜𝑛𝑓𝑖𝑑𝑒𝑛𝑐𝑒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𝑅𝑒𝑐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𝑡h𝑟𝑒𝑠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𝑂𝑟𝑖𝑔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𝑡h𝑟𝑒𝑠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User tunable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&lt;10;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9EB58DC-25BA-4EE4-9C46-3458F37F3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1914" y="2505075"/>
                <a:ext cx="5997575" cy="3684588"/>
              </a:xfrm>
              <a:blipFill>
                <a:blip r:embed="rId2"/>
                <a:stretch>
                  <a:fillRect l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F6700D-120F-4E15-9760-A1A82C941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4114" y="1681163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Pros and Cons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25CAD1-C37D-4AEF-BB9D-B6BC6965E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34114" y="2505075"/>
            <a:ext cx="5183188" cy="368458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Easy to Implement</a:t>
            </a:r>
          </a:p>
          <a:p>
            <a:r>
              <a:rPr lang="en-US" dirty="0">
                <a:solidFill>
                  <a:srgbClr val="00B050"/>
                </a:solidFill>
              </a:rPr>
              <a:t>User Configurable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Static Thresholding</a:t>
            </a:r>
          </a:p>
          <a:p>
            <a:r>
              <a:rPr lang="en-US" dirty="0">
                <a:solidFill>
                  <a:srgbClr val="FF0000"/>
                </a:solidFill>
              </a:rPr>
              <a:t>Easily Biased By The Outliers</a:t>
            </a:r>
          </a:p>
          <a:p>
            <a:r>
              <a:rPr lang="en-US" dirty="0">
                <a:solidFill>
                  <a:srgbClr val="FF0000"/>
                </a:solidFill>
              </a:rPr>
              <a:t>Does Not Adapt </a:t>
            </a:r>
          </a:p>
          <a:p>
            <a:r>
              <a:rPr lang="en-US" dirty="0">
                <a:solidFill>
                  <a:srgbClr val="FF0000"/>
                </a:solidFill>
              </a:rPr>
              <a:t>Too Many False Positives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155BA-9DF6-4B77-831D-4422E0D3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D70A2-2A80-48AD-A42F-08285549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0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1FCC131-D237-4000-9EC3-D941CFEA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Thresholding: Results</a:t>
            </a:r>
          </a:p>
        </p:txBody>
      </p:sp>
      <p:pic>
        <p:nvPicPr>
          <p:cNvPr id="12" name="Content Placeholder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145192-B0E6-4A2B-BB77-F3BDD0C03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015484-3EFF-4AD5-B68E-27C06958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395811-A4E0-481C-A4B8-CE116065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11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702AAD-0F41-4F03-918F-D0F69E05B019}"/>
              </a:ext>
            </a:extLst>
          </p:cNvPr>
          <p:cNvCxnSpPr/>
          <p:nvPr/>
        </p:nvCxnSpPr>
        <p:spPr>
          <a:xfrm>
            <a:off x="3955983" y="5496026"/>
            <a:ext cx="448537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559A51A-8843-4924-8F5E-36362B95D23C}"/>
              </a:ext>
            </a:extLst>
          </p:cNvPr>
          <p:cNvSpPr/>
          <p:nvPr/>
        </p:nvSpPr>
        <p:spPr>
          <a:xfrm rot="16200000">
            <a:off x="236803" y="3646502"/>
            <a:ext cx="42265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Confidence =  71.753%</a:t>
            </a:r>
          </a:p>
        </p:txBody>
      </p:sp>
    </p:spTree>
    <p:extLst>
      <p:ext uri="{BB962C8B-B14F-4D97-AF65-F5344CB8AC3E}">
        <p14:creationId xmlns:p14="http://schemas.microsoft.com/office/powerpoint/2010/main" val="25724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98733E-18 L 0.00013 -0.07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0EAE-639B-4ED3-AA58-27CAC223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Thresholding: Results</a:t>
            </a:r>
          </a:p>
        </p:txBody>
      </p:sp>
      <p:pic>
        <p:nvPicPr>
          <p:cNvPr id="7" name="Content Placeholder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EE153BB-3B20-441C-9C6B-5116F926C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7A275-FFFE-42D8-919A-536815D9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3155E-FCF3-4D3D-A9A6-6D6E4159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1BE986-6ECB-426F-B05E-78489F2117C0}"/>
              </a:ext>
            </a:extLst>
          </p:cNvPr>
          <p:cNvCxnSpPr/>
          <p:nvPr/>
        </p:nvCxnSpPr>
        <p:spPr>
          <a:xfrm>
            <a:off x="3949831" y="5524107"/>
            <a:ext cx="44965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7EA07-5BEB-45EC-9036-9350234E3333}"/>
              </a:ext>
            </a:extLst>
          </p:cNvPr>
          <p:cNvSpPr/>
          <p:nvPr/>
        </p:nvSpPr>
        <p:spPr>
          <a:xfrm rot="16200000">
            <a:off x="236803" y="3646502"/>
            <a:ext cx="42265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Confidence =  6. 361%</a:t>
            </a:r>
          </a:p>
        </p:txBody>
      </p:sp>
    </p:spTree>
    <p:extLst>
      <p:ext uri="{BB962C8B-B14F-4D97-AF65-F5344CB8AC3E}">
        <p14:creationId xmlns:p14="http://schemas.microsoft.com/office/powerpoint/2010/main" val="6892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0039 -0.072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97CE-95D6-488D-94B4-F5233E78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40" y="365125"/>
            <a:ext cx="3808520" cy="1325563"/>
          </a:xfrm>
        </p:spPr>
        <p:txBody>
          <a:bodyPr/>
          <a:lstStyle/>
          <a:p>
            <a:r>
              <a:rPr lang="en-US" dirty="0"/>
              <a:t>Triangular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69827-6A03-4049-BAB8-9E3F5D22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1825625"/>
            <a:ext cx="4491362" cy="453072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convolution is enclosed in a right triangle between the maximum peak and the last data point</a:t>
            </a:r>
          </a:p>
          <a:p>
            <a:pPr algn="just"/>
            <a:r>
              <a:rPr lang="en-US" dirty="0"/>
              <a:t>Find the x-value of the point with the greatest distance between the point and the hypotenuse of the triangle, in a line perpendicular to the hypotenuse.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87589-A379-4482-A47A-CA97BBE9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CSE597 Spring'19: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Aculive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7D68D-97BC-4104-8345-127DED43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A5891-B534-4CC7-B6AB-2FE798C5D1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FB92F-9728-4E01-90E2-DEB3ED57E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451083"/>
            <a:ext cx="7046953" cy="5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bg2"/>
            </a:gs>
            <a:gs pos="83000">
              <a:schemeClr val="bg2">
                <a:lumMod val="90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6474479-FDD1-4658-AAF3-90D048E9D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13" y="3481579"/>
            <a:ext cx="4511039" cy="33832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20E35C-6C18-45D1-8669-9C96E5D59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82" y="3474720"/>
            <a:ext cx="4511040" cy="3383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191443-E940-46AF-9836-9C66138FFF0A}"/>
              </a:ext>
            </a:extLst>
          </p:cNvPr>
          <p:cNvSpPr/>
          <p:nvPr/>
        </p:nvSpPr>
        <p:spPr>
          <a:xfrm>
            <a:off x="7172960" y="5306907"/>
            <a:ext cx="1124373" cy="1171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4F105A-AB06-4356-8661-684D92FD10C4}"/>
              </a:ext>
            </a:extLst>
          </p:cNvPr>
          <p:cNvSpPr/>
          <p:nvPr/>
        </p:nvSpPr>
        <p:spPr>
          <a:xfrm>
            <a:off x="1955801" y="6214533"/>
            <a:ext cx="98044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B49C090-1685-4764-A1D3-213A02A96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6" y="-3435"/>
            <a:ext cx="4511040" cy="33832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A5183D2-0D92-471A-8319-1E6418E57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12" y="0"/>
            <a:ext cx="451103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8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170E-5781-48E7-900D-1C6F339D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1" y="418391"/>
            <a:ext cx="4687409" cy="1797496"/>
          </a:xfrm>
        </p:spPr>
        <p:txBody>
          <a:bodyPr>
            <a:noAutofit/>
          </a:bodyPr>
          <a:lstStyle/>
          <a:p>
            <a:r>
              <a:rPr lang="en-US" dirty="0"/>
              <a:t>Triangular Thresholding: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618B5-FD1E-4EFF-8EA5-22433FE5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9259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CSE597 Spring'19: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Aculive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0521C-4B6E-4594-B4FC-18984100C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A5891-B534-4CC7-B6AB-2FE798C5D1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706C1-1271-4A4F-AFC7-2E70DFC10D79}"/>
              </a:ext>
            </a:extLst>
          </p:cNvPr>
          <p:cNvSpPr txBox="1"/>
          <p:nvPr/>
        </p:nvSpPr>
        <p:spPr>
          <a:xfrm>
            <a:off x="603683" y="2415573"/>
            <a:ext cx="48065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achieved a 100% accuracy with 65 sound samples.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last 20 samples were noisy, where we played a high frequency music in the background and we still got completely accurate results.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100% accuracy was achieved when the threshold for the differences between recorded and actual voice signal tail portion sums was 0.18. 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value also avoids false positives.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larger thresholds, the accuracy decreased significantly and there were false positives.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3AB1C-7EA0-4E64-A1EA-C3399F605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" r="8571"/>
          <a:stretch/>
        </p:blipFill>
        <p:spPr>
          <a:xfrm>
            <a:off x="6567906" y="0"/>
            <a:ext cx="4885489" cy="425544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03082CC-0AE4-41F1-9EF7-6FBA1CD0B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36696"/>
              </p:ext>
            </p:extLst>
          </p:nvPr>
        </p:nvGraphicFramePr>
        <p:xfrm>
          <a:off x="6680315" y="4181586"/>
          <a:ext cx="4660670" cy="221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495">
                  <a:extLst>
                    <a:ext uri="{9D8B030D-6E8A-4147-A177-3AD203B41FA5}">
                      <a16:colId xmlns:a16="http://schemas.microsoft.com/office/drawing/2014/main" val="2492631377"/>
                    </a:ext>
                  </a:extLst>
                </a:gridCol>
                <a:gridCol w="1812175">
                  <a:extLst>
                    <a:ext uri="{9D8B030D-6E8A-4147-A177-3AD203B41FA5}">
                      <a16:colId xmlns:a16="http://schemas.microsoft.com/office/drawing/2014/main" val="384691695"/>
                    </a:ext>
                  </a:extLst>
                </a:gridCol>
              </a:tblGrid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Sum Differences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085901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4888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762261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34703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290286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169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13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B4ED-ADB1-4274-8C5F-A060C925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FB890E5E-F4EB-4EB7-B76F-6FF478D310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062223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FB890E5E-F4EB-4EB7-B76F-6FF478D310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062223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E5360-054A-4D02-BFE3-4CE64B18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F83A2-DFBC-4557-952B-6B0D0A4A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4676-C522-4D37-9A99-5C26D4E4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Parameters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D4E424-7D3D-48B1-9027-E64ED3A7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256212" cy="823912"/>
          </a:xfrm>
          <a:ln w="158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+mj-lt"/>
              </a:rPr>
              <a:t>Regression on Mean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A3A94A-1DD2-4D26-94DC-4E9C95EB3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256212" cy="3684588"/>
          </a:xfrm>
          <a:ln w="158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u="sng" dirty="0"/>
              <a:t>Best-fit values</a:t>
            </a:r>
            <a:r>
              <a:rPr lang="en-US" dirty="0"/>
              <a:t> </a:t>
            </a:r>
          </a:p>
          <a:p>
            <a:r>
              <a:rPr lang="en-US" dirty="0"/>
              <a:t>Slope:	5.425 ± 0.8111</a:t>
            </a:r>
          </a:p>
          <a:p>
            <a:r>
              <a:rPr lang="en-US" dirty="0"/>
              <a:t>Y-intercept:	0.1050 ± 0.07025 </a:t>
            </a:r>
          </a:p>
          <a:p>
            <a:pPr marL="0" indent="0">
              <a:buNone/>
            </a:pPr>
            <a:r>
              <a:rPr lang="en-US" b="1" i="1" u="sng" dirty="0"/>
              <a:t>95% Confidence Intervals</a:t>
            </a:r>
            <a:r>
              <a:rPr lang="en-US" dirty="0"/>
              <a:t>	 </a:t>
            </a:r>
          </a:p>
          <a:p>
            <a:r>
              <a:rPr lang="en-US" dirty="0"/>
              <a:t>Slope:	3.835 to 7.015</a:t>
            </a:r>
          </a:p>
          <a:p>
            <a:r>
              <a:rPr lang="en-US" dirty="0"/>
              <a:t>Y-intercept:	-0.03266 to 0.2427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i="1" u="sng" dirty="0"/>
              <a:t>Equation</a:t>
            </a:r>
            <a:r>
              <a:rPr lang="en-US" dirty="0"/>
              <a:t>	</a:t>
            </a:r>
          </a:p>
          <a:p>
            <a:r>
              <a:rPr lang="en-US" i="1" dirty="0">
                <a:solidFill>
                  <a:srgbClr val="FF0000"/>
                </a:solidFill>
              </a:rPr>
              <a:t>Y = 5.425*X + 0.1050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E49F2F-6CA9-44A3-B0C5-4760F855F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 w="158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+mj-lt"/>
              </a:rPr>
              <a:t>Regression on Variance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9DB244-0014-4758-85D4-C8DF382AF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 w="158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u="sng" dirty="0"/>
              <a:t>Best-fit values</a:t>
            </a:r>
            <a:r>
              <a:rPr lang="en-US" dirty="0"/>
              <a:t>	 </a:t>
            </a:r>
          </a:p>
          <a:p>
            <a:r>
              <a:rPr lang="en-US" dirty="0"/>
              <a:t>Slope	2.923 ± 1.258</a:t>
            </a:r>
          </a:p>
          <a:p>
            <a:r>
              <a:rPr lang="en-US" dirty="0"/>
              <a:t>Y-intercept	0.2674 ± 0.1091 </a:t>
            </a:r>
          </a:p>
          <a:p>
            <a:pPr marL="0" indent="0">
              <a:buNone/>
            </a:pPr>
            <a:r>
              <a:rPr lang="en-US" b="1" i="1" u="sng" dirty="0"/>
              <a:t>95% Confidence Intervals</a:t>
            </a:r>
            <a:r>
              <a:rPr lang="en-US" dirty="0"/>
              <a:t>	 </a:t>
            </a:r>
          </a:p>
          <a:p>
            <a:r>
              <a:rPr lang="en-US" dirty="0"/>
              <a:t>Slope	0.4561 to 5.389</a:t>
            </a:r>
          </a:p>
          <a:p>
            <a:r>
              <a:rPr lang="en-US" dirty="0"/>
              <a:t>Y-intercept	0.05352 to 0.4813  </a:t>
            </a:r>
          </a:p>
          <a:p>
            <a:pPr marL="0" indent="0">
              <a:buNone/>
            </a:pPr>
            <a:r>
              <a:rPr lang="en-US" b="1" i="1" u="sng" dirty="0"/>
              <a:t>Equation</a:t>
            </a:r>
          </a:p>
          <a:p>
            <a:r>
              <a:rPr lang="en-US" dirty="0">
                <a:solidFill>
                  <a:srgbClr val="FF0000"/>
                </a:solidFill>
              </a:rPr>
              <a:t>Y = 2.923*X + 0.2674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6B0CB-D4B9-4A46-9975-F8DDCDE7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BB0BB-996A-41C4-B49C-2992FD1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1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CB2BC2-8783-4819-9819-52D359D9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25623A54-49E7-432A-B2C6-A85DC66A52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7360276"/>
                  </p:ext>
                </p:extLst>
              </p:nvPr>
            </p:nvGraphicFramePr>
            <p:xfrm>
              <a:off x="838200" y="1825625"/>
              <a:ext cx="10515600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2727554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0289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0204230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581603237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733631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𝑇𝑒𝑠𝑡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𝐶𝑜𝑛𝑓𝑖𝑑𝑒𝑛𝑐𝑒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𝐶𝑜𝑛𝑓𝑖𝑑𝑒𝑛𝑐𝑒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𝐶𝑙𝑎𝑠𝑠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𝐷𝑒𝑡𝑒𝑐𝑡𝑒𝑑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𝐶𝑙𝑎𝑠𝑠𝑖𝑓𝑖𝑐𝑎𝑡𝑖𝑜𝑛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6498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737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40.380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42.839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Not 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False negative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090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81.240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9598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87.369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68.157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186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62.646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54.836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6638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56.872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51.725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79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21.046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Actual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Negative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884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25623A54-49E7-432A-B2C6-A85DC66A52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7360276"/>
                  </p:ext>
                </p:extLst>
              </p:nvPr>
            </p:nvGraphicFramePr>
            <p:xfrm>
              <a:off x="838200" y="1825625"/>
              <a:ext cx="10515600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2727554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0289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0204230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581603237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733631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0" t="-1639" r="-40087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90" t="-1639" r="-30087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1639" r="-20000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1639" r="-10058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580" t="-1639" r="-580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498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737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40.380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42.839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Not 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False negative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090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81.240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9598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87.369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68.157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186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62.646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54.836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6638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56.872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51.725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79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21.046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Actual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Negative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884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32A19F-EBF4-4D5C-8F7B-D91C2D3E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839BC2-FF21-43F4-8046-8F14D2F0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71C10F-5EB1-4FF2-9A35-189B55636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12678"/>
              </p:ext>
            </p:extLst>
          </p:nvPr>
        </p:nvGraphicFramePr>
        <p:xfrm>
          <a:off x="2032000" y="5329372"/>
          <a:ext cx="812800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77167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623023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805572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3901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30408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# 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True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2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 of 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9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158D-846C-47F8-B13D-1B2D296F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5C32E-7F9C-4A1D-BA67-056AB33FA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Runtime Comparison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171F017-F3EF-4933-B936-AAB5D2CD56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34850516"/>
                  </p:ext>
                </p:extLst>
              </p:nvPr>
            </p:nvGraphicFramePr>
            <p:xfrm>
              <a:off x="839788" y="2505075"/>
              <a:ext cx="5157789" cy="10125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263">
                      <a:extLst>
                        <a:ext uri="{9D8B030D-6E8A-4147-A177-3AD203B41FA5}">
                          <a16:colId xmlns:a16="http://schemas.microsoft.com/office/drawing/2014/main" val="1686522498"/>
                        </a:ext>
                      </a:extLst>
                    </a:gridCol>
                    <a:gridCol w="1719263">
                      <a:extLst>
                        <a:ext uri="{9D8B030D-6E8A-4147-A177-3AD203B41FA5}">
                          <a16:colId xmlns:a16="http://schemas.microsoft.com/office/drawing/2014/main" val="2175571943"/>
                        </a:ext>
                      </a:extLst>
                    </a:gridCol>
                    <a:gridCol w="1719263">
                      <a:extLst>
                        <a:ext uri="{9D8B030D-6E8A-4147-A177-3AD203B41FA5}">
                          <a16:colId xmlns:a16="http://schemas.microsoft.com/office/drawing/2014/main" val="647288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Naïve Thresholding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Triangular Thresholding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Regression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extLst>
                      <a:ext uri="{0D108BD9-81ED-4DB2-BD59-A6C34878D82A}">
                        <a16:rowId xmlns:a16="http://schemas.microsoft.com/office/drawing/2014/main" val="29195678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≈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extLst>
                      <a:ext uri="{0D108BD9-81ED-4DB2-BD59-A6C34878D82A}">
                        <a16:rowId xmlns:a16="http://schemas.microsoft.com/office/drawing/2014/main" val="39312606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171F017-F3EF-4933-B936-AAB5D2CD56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34850516"/>
                  </p:ext>
                </p:extLst>
              </p:nvPr>
            </p:nvGraphicFramePr>
            <p:xfrm>
              <a:off x="839788" y="2505075"/>
              <a:ext cx="5157789" cy="10125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263">
                      <a:extLst>
                        <a:ext uri="{9D8B030D-6E8A-4147-A177-3AD203B41FA5}">
                          <a16:colId xmlns:a16="http://schemas.microsoft.com/office/drawing/2014/main" val="1686522498"/>
                        </a:ext>
                      </a:extLst>
                    </a:gridCol>
                    <a:gridCol w="1719263">
                      <a:extLst>
                        <a:ext uri="{9D8B030D-6E8A-4147-A177-3AD203B41FA5}">
                          <a16:colId xmlns:a16="http://schemas.microsoft.com/office/drawing/2014/main" val="2175571943"/>
                        </a:ext>
                      </a:extLst>
                    </a:gridCol>
                    <a:gridCol w="1719263">
                      <a:extLst>
                        <a:ext uri="{9D8B030D-6E8A-4147-A177-3AD203B41FA5}">
                          <a16:colId xmlns:a16="http://schemas.microsoft.com/office/drawing/2014/main" val="6472880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Naïve Thresholding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Triangular Thresholding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Regression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extLst>
                      <a:ext uri="{0D108BD9-81ED-4DB2-BD59-A6C34878D82A}">
                        <a16:rowId xmlns:a16="http://schemas.microsoft.com/office/drawing/2014/main" val="2919567806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50" marR="44850">
                        <a:blipFill>
                          <a:blip r:embed="rId2"/>
                          <a:stretch>
                            <a:fillRect l="-355" t="-179032" r="-201064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50" marR="44850">
                        <a:blipFill>
                          <a:blip r:embed="rId2"/>
                          <a:stretch>
                            <a:fillRect l="-100000" t="-179032" r="-100353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50" marR="44850">
                        <a:blipFill>
                          <a:blip r:embed="rId2"/>
                          <a:stretch>
                            <a:fillRect l="-200709" t="-179032" r="-709" b="-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2606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22F909-4E3B-45DD-AB5E-E863C70CB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Evaluation Platform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7E124D-7063-4BFF-AD52-1F1C56989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05573" cy="3684588"/>
          </a:xfrm>
        </p:spPr>
        <p:txBody>
          <a:bodyPr/>
          <a:lstStyle/>
          <a:p>
            <a:r>
              <a:rPr lang="en-US" dirty="0"/>
              <a:t>Evaluated with </a:t>
            </a:r>
          </a:p>
          <a:p>
            <a:pPr lvl="1"/>
            <a:r>
              <a:rPr lang="en-US" dirty="0"/>
              <a:t>Octave</a:t>
            </a:r>
          </a:p>
          <a:p>
            <a:pPr lvl="1"/>
            <a:r>
              <a:rPr lang="en-US" dirty="0"/>
              <a:t>Python (TensorFlow for Regression)</a:t>
            </a:r>
          </a:p>
          <a:p>
            <a:r>
              <a:rPr lang="en-US" dirty="0"/>
              <a:t>Potential Deploy Platform</a:t>
            </a:r>
          </a:p>
          <a:p>
            <a:pPr lvl="1"/>
            <a:r>
              <a:rPr lang="en-US" dirty="0"/>
              <a:t>Google Home</a:t>
            </a:r>
          </a:p>
          <a:p>
            <a:pPr lvl="1"/>
            <a:r>
              <a:rPr lang="en-US" dirty="0"/>
              <a:t>Alexa</a:t>
            </a:r>
          </a:p>
          <a:p>
            <a:pPr lvl="1"/>
            <a:r>
              <a:rPr lang="en-US" dirty="0"/>
              <a:t>Smart Watches</a:t>
            </a:r>
          </a:p>
          <a:p>
            <a:pPr lvl="1"/>
            <a:r>
              <a:rPr lang="en-US" dirty="0"/>
              <a:t>Mobile Phones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03F03-9FD5-41E2-9B72-41C24298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D3743-7C17-428E-AB06-DBC17D08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19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D7A294E-2E10-47D6-BFF8-A59E693B2805}"/>
              </a:ext>
            </a:extLst>
          </p:cNvPr>
          <p:cNvSpPr txBox="1">
            <a:spLocks/>
          </p:cNvSpPr>
          <p:nvPr/>
        </p:nvSpPr>
        <p:spPr>
          <a:xfrm>
            <a:off x="839789" y="4529392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u="sng" dirty="0"/>
              <a:t>Addressing Privacy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255A8AE-7C12-467D-B394-9458985612EC}"/>
              </a:ext>
            </a:extLst>
          </p:cNvPr>
          <p:cNvSpPr txBox="1">
            <a:spLocks/>
          </p:cNvSpPr>
          <p:nvPr/>
        </p:nvSpPr>
        <p:spPr>
          <a:xfrm>
            <a:off x="839788" y="5353305"/>
            <a:ext cx="5705573" cy="823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Whole processing can happen onboard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E3D92A-FC1B-401B-AB92-89203624DCC4}"/>
              </a:ext>
            </a:extLst>
          </p:cNvPr>
          <p:cNvSpPr/>
          <p:nvPr/>
        </p:nvSpPr>
        <p:spPr>
          <a:xfrm>
            <a:off x="839787" y="3556353"/>
            <a:ext cx="5180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Average execution time for triangular thresholding: 1.27 sec. </a:t>
            </a:r>
          </a:p>
        </p:txBody>
      </p:sp>
    </p:spTree>
    <p:extLst>
      <p:ext uri="{BB962C8B-B14F-4D97-AF65-F5344CB8AC3E}">
        <p14:creationId xmlns:p14="http://schemas.microsoft.com/office/powerpoint/2010/main" val="306579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87C473C2-BBA4-48E5-AA01-79CD82CF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0" y="346167"/>
            <a:ext cx="881574" cy="1588946"/>
          </a:xfrm>
          <a:prstGeom prst="rect">
            <a:avLst/>
          </a:prstGeom>
        </p:spPr>
      </p:pic>
      <p:pic>
        <p:nvPicPr>
          <p:cNvPr id="12" name="Picture 11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CC5E3328-7D9F-4B52-84F8-D418DEF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228" y="346167"/>
            <a:ext cx="1864992" cy="1547944"/>
          </a:xfrm>
          <a:prstGeom prst="rect">
            <a:avLst/>
          </a:prstGeom>
        </p:spPr>
      </p:pic>
      <p:pic>
        <p:nvPicPr>
          <p:cNvPr id="1026" name="Picture 2" descr="Image result for alexa">
            <a:extLst>
              <a:ext uri="{FF2B5EF4-FFF2-40B4-BE49-F238E27FC236}">
                <a16:creationId xmlns:a16="http://schemas.microsoft.com/office/drawing/2014/main" id="{87631606-FA3B-4AEB-ADDD-09B27067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0" b="90000" l="8938" r="90000">
                        <a14:foregroundMark x1="9281" y1="56964" x2="8938" y2="30476"/>
                        <a14:foregroundMark x1="69844" y1="12083" x2="62844" y2="7560"/>
                        <a14:foregroundMark x1="62844" y1="7560" x2="28438" y2="10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6619" y="346167"/>
            <a:ext cx="2948472" cy="154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sitting, wall, white&#10;&#10;Description generated with high confidence">
            <a:extLst>
              <a:ext uri="{FF2B5EF4-FFF2-40B4-BE49-F238E27FC236}">
                <a16:creationId xmlns:a16="http://schemas.microsoft.com/office/drawing/2014/main" id="{AAE4CBA5-9361-4631-B5C6-0AE0D6709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89" y="2639045"/>
            <a:ext cx="1588934" cy="1588934"/>
          </a:xfrm>
          <a:prstGeom prst="rect">
            <a:avLst/>
          </a:prstGeom>
        </p:spPr>
      </p:pic>
      <p:pic>
        <p:nvPicPr>
          <p:cNvPr id="2050" name="Picture 2" descr="Image result for google assistant">
            <a:extLst>
              <a:ext uri="{FF2B5EF4-FFF2-40B4-BE49-F238E27FC236}">
                <a16:creationId xmlns:a16="http://schemas.microsoft.com/office/drawing/2014/main" id="{0A295A3B-6D1B-4DBE-B65C-17BF93A4E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242" y="4930536"/>
            <a:ext cx="158266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3F1B3-CADD-41B3-AE28-7E3293CE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287" y="5632969"/>
            <a:ext cx="8124504" cy="72222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u="sng" kern="1200" dirty="0">
                <a:latin typeface="+mj-lt"/>
                <a:ea typeface="+mj-ea"/>
                <a:cs typeface="+mj-cs"/>
              </a:rPr>
              <a:t>Motivation – Voice Assisted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8604-9DB0-45A2-8713-91A56AE86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7495" y="2328372"/>
            <a:ext cx="6465286" cy="21116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dirty="0">
                <a:latin typeface="+mn-lt"/>
                <a:ea typeface="+mn-ea"/>
                <a:cs typeface="+mn-cs"/>
              </a:rPr>
              <a:t>Prevalent but  unsecure</a:t>
            </a:r>
          </a:p>
          <a:p>
            <a:r>
              <a:rPr lang="en-US" sz="3600" dirty="0"/>
              <a:t>Direct and Indirect attacks</a:t>
            </a:r>
          </a:p>
          <a:p>
            <a:pPr lvl="1"/>
            <a:r>
              <a:rPr lang="en-US" sz="2800" dirty="0"/>
              <a:t>Activation by Recorded Voice of owner</a:t>
            </a:r>
          </a:p>
          <a:p>
            <a:pPr lvl="1"/>
            <a:r>
              <a:rPr lang="en-US" sz="2800" dirty="0"/>
              <a:t>Breach by inaudible frequencies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4683D09-5B04-49A1-B848-DF1A9D4EB9A5}"/>
              </a:ext>
            </a:extLst>
          </p:cNvPr>
          <p:cNvSpPr txBox="1">
            <a:spLocks/>
          </p:cNvSpPr>
          <p:nvPr/>
        </p:nvSpPr>
        <p:spPr>
          <a:xfrm>
            <a:off x="4257488" y="4736744"/>
            <a:ext cx="6465286" cy="677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And Many More…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AA80E-90FE-464C-81EB-80EA1502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532FD-612C-4460-B143-C1393262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</p:spTree>
    <p:extLst>
      <p:ext uri="{BB962C8B-B14F-4D97-AF65-F5344CB8AC3E}">
        <p14:creationId xmlns:p14="http://schemas.microsoft.com/office/powerpoint/2010/main" val="22721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7A048D-9533-4A9E-9218-4CAFA4DB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 and Contributions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79495E-5431-464A-8BD0-B5F81DD5A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 this pattern prevalent?</a:t>
            </a:r>
          </a:p>
          <a:p>
            <a:pPr lvl="1"/>
            <a:r>
              <a:rPr lang="en-US" b="1" dirty="0"/>
              <a:t>Yes</a:t>
            </a:r>
            <a:r>
              <a:rPr lang="en-US" dirty="0"/>
              <a:t> – Tested on a open audio dataset, and different recording devices</a:t>
            </a:r>
          </a:p>
          <a:p>
            <a:r>
              <a:rPr lang="en-US" dirty="0"/>
              <a:t>Do we need to analyze the entire audio spectrum?</a:t>
            </a:r>
          </a:p>
          <a:p>
            <a:pPr lvl="1"/>
            <a:r>
              <a:rPr lang="en-US" b="1" dirty="0"/>
              <a:t>No</a:t>
            </a:r>
            <a:r>
              <a:rPr lang="en-US" dirty="0"/>
              <a:t> – Human acoustic range: 80Hz to 180Hz (Male), 165Hz to 255Hz (Female)</a:t>
            </a:r>
          </a:p>
          <a:p>
            <a:r>
              <a:rPr lang="en-US" dirty="0"/>
              <a:t>Do we need to add extra hardware?</a:t>
            </a:r>
          </a:p>
          <a:p>
            <a:pPr lvl="1"/>
            <a:r>
              <a:rPr lang="en-US" b="1" dirty="0"/>
              <a:t>No</a:t>
            </a:r>
            <a:r>
              <a:rPr lang="en-US" dirty="0"/>
              <a:t> – </a:t>
            </a:r>
            <a:r>
              <a:rPr lang="en-US" dirty="0" err="1"/>
              <a:t>AcuLive</a:t>
            </a:r>
            <a:r>
              <a:rPr lang="en-US" dirty="0"/>
              <a:t> builds on the existing infrastructure (including smartwatches)</a:t>
            </a:r>
          </a:p>
          <a:p>
            <a:r>
              <a:rPr lang="en-US" dirty="0"/>
              <a:t>What are the performance and power tradeoffs?</a:t>
            </a:r>
          </a:p>
          <a:p>
            <a:pPr lvl="1"/>
            <a:r>
              <a:rPr lang="en-US" dirty="0"/>
              <a:t>Proposed algorithm is </a:t>
            </a:r>
            <a:r>
              <a:rPr lang="en-US" b="1" dirty="0"/>
              <a:t>linear time, adaptive</a:t>
            </a:r>
          </a:p>
          <a:p>
            <a:r>
              <a:rPr lang="en-US" dirty="0"/>
              <a:t>Privacy?</a:t>
            </a:r>
          </a:p>
          <a:p>
            <a:pPr lvl="1"/>
            <a:r>
              <a:rPr lang="en-US" dirty="0"/>
              <a:t>Simpler algorithm – runs on the device, </a:t>
            </a:r>
            <a:r>
              <a:rPr lang="en-US" b="1" dirty="0"/>
              <a:t>NO cloud connection needed</a:t>
            </a:r>
            <a:r>
              <a:rPr lang="en-US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B61F2B-6F12-4EB7-B7B4-426D4A72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010EF0-2187-4243-9220-61ED1EA5E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19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53FC-F6F6-4BAE-B383-89821EE2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7C5E-CB85-42E9-9674-2BDB1680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AcuLive</a:t>
            </a:r>
            <a:r>
              <a:rPr lang="en-US" sz="3200" dirty="0"/>
              <a:t> combined with the available techniques can protect from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Stealthy Attack </a:t>
            </a:r>
          </a:p>
          <a:p>
            <a:pPr lvl="1"/>
            <a:r>
              <a:rPr lang="en-US" dirty="0"/>
              <a:t>For inaudible sounds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Biometric Override Attack</a:t>
            </a:r>
          </a:p>
          <a:p>
            <a:pPr lvl="1"/>
            <a:r>
              <a:rPr lang="en-US" dirty="0"/>
              <a:t>Previously Recorded Sounds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Acoustic Injection Attack</a:t>
            </a:r>
          </a:p>
          <a:p>
            <a:pPr lvl="1"/>
            <a:r>
              <a:rPr lang="en-US" dirty="0"/>
              <a:t>Loud noises to corrupt the sensor data</a:t>
            </a:r>
            <a:br>
              <a:rPr lang="en-US" dirty="0"/>
            </a:b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61D02-B0E0-4FDE-9FF2-B3F3267C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E25D0-A005-4FD6-AF3B-1CFF4D54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0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BC2-B5B7-4AD4-9190-62ED42B8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03D1-646A-4AB8-8847-090A0713D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1"/>
            <a:ext cx="10907598" cy="5225184"/>
          </a:xfrm>
        </p:spPr>
        <p:txBody>
          <a:bodyPr>
            <a:normAutofit/>
          </a:bodyPr>
          <a:lstStyle/>
          <a:p>
            <a:r>
              <a:rPr lang="en-US" dirty="0" err="1"/>
              <a:t>AcuLive</a:t>
            </a:r>
            <a:r>
              <a:rPr lang="en-US" dirty="0"/>
              <a:t> uses frequency profile – can help us in detecting recorded voice</a:t>
            </a:r>
          </a:p>
          <a:p>
            <a:r>
              <a:rPr lang="en-US" dirty="0"/>
              <a:t>Easy to deploy and needs no further hardware and highly scalable</a:t>
            </a:r>
          </a:p>
          <a:p>
            <a:r>
              <a:rPr lang="en-US" dirty="0" err="1"/>
              <a:t>Aculive</a:t>
            </a:r>
            <a:r>
              <a:rPr lang="en-US" dirty="0"/>
              <a:t> uses the base property of a speaker – so not so easy to fool it</a:t>
            </a:r>
          </a:p>
          <a:p>
            <a:r>
              <a:rPr lang="en-US" dirty="0"/>
              <a:t>But needs further improvement </a:t>
            </a:r>
          </a:p>
          <a:p>
            <a:pPr lvl="1"/>
            <a:r>
              <a:rPr lang="en-US" sz="2800" dirty="0"/>
              <a:t>We can make it adaptive (beyond regression)</a:t>
            </a:r>
          </a:p>
          <a:p>
            <a:pPr lvl="2"/>
            <a:r>
              <a:rPr lang="en-US" sz="2400" dirty="0"/>
              <a:t>Instead of linear classifier, we can use non-linear classifier</a:t>
            </a:r>
          </a:p>
          <a:p>
            <a:pPr lvl="1"/>
            <a:r>
              <a:rPr lang="en-US" sz="2800" dirty="0"/>
              <a:t>Understand and test with advanced audio devices</a:t>
            </a:r>
          </a:p>
          <a:p>
            <a:pPr lvl="1"/>
            <a:r>
              <a:rPr lang="en-US" sz="2800" dirty="0"/>
              <a:t>Hardware to detect vocal chord vibration – can further strengthen</a:t>
            </a:r>
          </a:p>
          <a:p>
            <a:pPr lvl="1"/>
            <a:r>
              <a:rPr lang="en-US" sz="2800" dirty="0"/>
              <a:t>Stealthy attack handling for inaudible sound signals and shadow frequencies.</a:t>
            </a:r>
          </a:p>
          <a:p>
            <a:pPr lvl="1"/>
            <a:r>
              <a:rPr lang="en-US" sz="2800" dirty="0"/>
              <a:t>Energy requirements should be investigated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981AA-AA73-4EC4-9ACE-72EC7241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5975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777EE-CB92-4089-A711-D9496168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6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05EC-0EDA-4BA5-88CB-D105E4CD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1793-A03D-4676-9BAD-63CA9177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925"/>
            <a:ext cx="10515600" cy="3871762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Nirupam</a:t>
            </a:r>
            <a:r>
              <a:rPr lang="en-US" sz="2400" dirty="0"/>
              <a:t> Roy, Haitham </a:t>
            </a:r>
            <a:r>
              <a:rPr lang="en-US" sz="2400" dirty="0" err="1"/>
              <a:t>Hassanieh</a:t>
            </a:r>
            <a:r>
              <a:rPr lang="en-US" sz="2400" dirty="0"/>
              <a:t>, and </a:t>
            </a:r>
            <a:r>
              <a:rPr lang="en-US" sz="2400" dirty="0" err="1"/>
              <a:t>Romit</a:t>
            </a:r>
            <a:r>
              <a:rPr lang="en-US" sz="2400" dirty="0"/>
              <a:t> Roy Choudhury. 2017. Backdoor: Making microphones hear inaudible sounds. In Proceedings of the 15th Annual International Conference on Mobile Systems, Applications, and Services. ACM, 2–14.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G.W. Zack, W.E. Rogers, S.A. </a:t>
            </a:r>
            <a:r>
              <a:rPr lang="en-US" sz="2400" dirty="0" err="1"/>
              <a:t>Latt</a:t>
            </a:r>
            <a:r>
              <a:rPr lang="en-US" sz="2400" dirty="0"/>
              <a:t>, Automatic measurement of sister chromatid exchange frequency, J. </a:t>
            </a:r>
            <a:r>
              <a:rPr lang="en-US" sz="2400" dirty="0" err="1"/>
              <a:t>Histochem</a:t>
            </a:r>
            <a:r>
              <a:rPr lang="en-US" sz="2400" dirty="0"/>
              <a:t>. </a:t>
            </a:r>
            <a:r>
              <a:rPr lang="en-US" sz="2400" dirty="0" err="1"/>
              <a:t>Cytochem</a:t>
            </a:r>
            <a:r>
              <a:rPr lang="en-US" sz="2400" dirty="0"/>
              <a:t>. 25 (7) (1977) 741-753.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36BFD-2AEE-49F4-AB9D-B9664179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6E76A-ACD8-4EC2-808C-6CE709A9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</p:spTree>
    <p:extLst>
      <p:ext uri="{BB962C8B-B14F-4D97-AF65-F5344CB8AC3E}">
        <p14:creationId xmlns:p14="http://schemas.microsoft.com/office/powerpoint/2010/main" val="368443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1FC7F3-FC29-44C9-9177-736BC1C8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4267832"/>
            <a:ext cx="5888610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8800" kern="12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88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Graphic 10" descr="Help">
            <a:extLst>
              <a:ext uri="{FF2B5EF4-FFF2-40B4-BE49-F238E27FC236}">
                <a16:creationId xmlns:a16="http://schemas.microsoft.com/office/drawing/2014/main" id="{F1755EBE-D27E-4B32-93C0-87346C778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6C672-AFC4-4680-A8E7-3E088232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416927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sz="1100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E1D67-BB3B-494F-AD4F-BDE73623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F8A5891-B534-4CC7-B6AB-2FE798C5D18B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4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87C473C2-BBA4-48E5-AA01-79CD82CF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0" y="346167"/>
            <a:ext cx="881574" cy="1588946"/>
          </a:xfrm>
          <a:prstGeom prst="rect">
            <a:avLst/>
          </a:prstGeom>
        </p:spPr>
      </p:pic>
      <p:pic>
        <p:nvPicPr>
          <p:cNvPr id="12" name="Picture 11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CC5E3328-7D9F-4B52-84F8-D418DEF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228" y="346167"/>
            <a:ext cx="1864992" cy="1547944"/>
          </a:xfrm>
          <a:prstGeom prst="rect">
            <a:avLst/>
          </a:prstGeom>
        </p:spPr>
      </p:pic>
      <p:pic>
        <p:nvPicPr>
          <p:cNvPr id="1026" name="Picture 2" descr="Image result for alexa">
            <a:extLst>
              <a:ext uri="{FF2B5EF4-FFF2-40B4-BE49-F238E27FC236}">
                <a16:creationId xmlns:a16="http://schemas.microsoft.com/office/drawing/2014/main" id="{87631606-FA3B-4AEB-ADDD-09B27067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0" b="90000" l="8938" r="90000">
                        <a14:foregroundMark x1="9281" y1="56964" x2="8938" y2="30476"/>
                        <a14:foregroundMark x1="69844" y1="12083" x2="62844" y2="7560"/>
                        <a14:foregroundMark x1="62844" y1="7560" x2="28438" y2="10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6619" y="346167"/>
            <a:ext cx="2948472" cy="154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sitting, wall, white&#10;&#10;Description generated with high confidence">
            <a:extLst>
              <a:ext uri="{FF2B5EF4-FFF2-40B4-BE49-F238E27FC236}">
                <a16:creationId xmlns:a16="http://schemas.microsoft.com/office/drawing/2014/main" id="{AAE4CBA5-9361-4631-B5C6-0AE0D6709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89" y="2639045"/>
            <a:ext cx="1588934" cy="1588934"/>
          </a:xfrm>
          <a:prstGeom prst="rect">
            <a:avLst/>
          </a:prstGeom>
        </p:spPr>
      </p:pic>
      <p:pic>
        <p:nvPicPr>
          <p:cNvPr id="2050" name="Picture 2" descr="Image result for google assistant">
            <a:extLst>
              <a:ext uri="{FF2B5EF4-FFF2-40B4-BE49-F238E27FC236}">
                <a16:creationId xmlns:a16="http://schemas.microsoft.com/office/drawing/2014/main" id="{0A295A3B-6D1B-4DBE-B65C-17BF93A4E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242" y="4930536"/>
            <a:ext cx="158266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3F1B3-CADD-41B3-AE28-7E3293CE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287" y="5632969"/>
            <a:ext cx="8124504" cy="72222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u="sng" kern="1200" dirty="0">
                <a:latin typeface="+mj-lt"/>
                <a:ea typeface="+mj-ea"/>
                <a:cs typeface="+mj-cs"/>
              </a:rPr>
              <a:t>Motivation – Voice Assisted Devices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862881-FC1C-43E0-AB72-A5557F097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9699" y="2335173"/>
            <a:ext cx="9036091" cy="2323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/>
              <a:t>Protect Them from Digital Break-ins</a:t>
            </a:r>
          </a:p>
          <a:p>
            <a:pPr lvl="1"/>
            <a:r>
              <a:rPr lang="en-US" sz="3200" dirty="0"/>
              <a:t>Voice Profile Match</a:t>
            </a:r>
          </a:p>
          <a:p>
            <a:pPr lvl="1"/>
            <a:r>
              <a:rPr lang="en-US" sz="3200" dirty="0"/>
              <a:t>Securing from inaudible frequencies</a:t>
            </a:r>
          </a:p>
          <a:p>
            <a:pPr lvl="1"/>
            <a:r>
              <a:rPr lang="en-US" sz="3200" dirty="0"/>
              <a:t>Two factor authentication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36EA0-BFDD-4552-98A7-3B203F87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17FAB-92A5-426B-93FE-11F68CE5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</p:spTree>
    <p:extLst>
      <p:ext uri="{BB962C8B-B14F-4D97-AF65-F5344CB8AC3E}">
        <p14:creationId xmlns:p14="http://schemas.microsoft.com/office/powerpoint/2010/main" val="102572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102039-C3C4-4BAA-8941-2BF9FC65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63"/>
            <a:ext cx="10515600" cy="2852737"/>
          </a:xfrm>
        </p:spPr>
        <p:txBody>
          <a:bodyPr/>
          <a:lstStyle/>
          <a:p>
            <a:r>
              <a:rPr lang="en-US" dirty="0"/>
              <a:t>What If Adversary Tries To Breach By Using </a:t>
            </a:r>
            <a:r>
              <a:rPr lang="en-US" b="1" dirty="0"/>
              <a:t>Owners’ Recorded Voice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749F8-98B9-4647-A88D-363927A83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03597"/>
            <a:ext cx="10515600" cy="258605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algn="ctr"/>
            <a:r>
              <a:rPr lang="en-US" sz="16600" dirty="0" err="1">
                <a:solidFill>
                  <a:srgbClr val="00B0F0"/>
                </a:solidFill>
              </a:rPr>
              <a:t>AcuLive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D9283-0819-44CD-A7E9-F1D6CCF4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C7772-E4C6-445E-9415-CCE133D4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</p:spTree>
    <p:extLst>
      <p:ext uri="{BB962C8B-B14F-4D97-AF65-F5344CB8AC3E}">
        <p14:creationId xmlns:p14="http://schemas.microsoft.com/office/powerpoint/2010/main" val="13012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6CEB-03C0-451E-B8C4-F47C821A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Key Challenges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8B209-E072-4F56-A81B-81B5CC61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9F1E4-9C8D-4D8A-B2E0-A171313E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B1AEF13-5861-4E0E-AD0D-7A3F55EFF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575097"/>
              </p:ext>
            </p:extLst>
          </p:nvPr>
        </p:nvGraphicFramePr>
        <p:xfrm>
          <a:off x="955455" y="1690688"/>
          <a:ext cx="2619375" cy="1743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F2A9582-15CC-434B-8EEB-A5F912EF4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981027"/>
              </p:ext>
            </p:extLst>
          </p:nvPr>
        </p:nvGraphicFramePr>
        <p:xfrm>
          <a:off x="3919792" y="1580049"/>
          <a:ext cx="3028950" cy="1743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A98D690-DE4C-48E4-A59C-CD11DF2EE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322311"/>
              </p:ext>
            </p:extLst>
          </p:nvPr>
        </p:nvGraphicFramePr>
        <p:xfrm>
          <a:off x="750667" y="3654426"/>
          <a:ext cx="302895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FCC4432-7FCD-45E7-8DA2-0F5FDE2BB6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587103"/>
              </p:ext>
            </p:extLst>
          </p:nvPr>
        </p:nvGraphicFramePr>
        <p:xfrm>
          <a:off x="4225540" y="3438624"/>
          <a:ext cx="2143125" cy="2329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C6A8435C-2F12-45D0-B0C2-03CE1CC65FCD}"/>
              </a:ext>
            </a:extLst>
          </p:cNvPr>
          <p:cNvGrpSpPr/>
          <p:nvPr/>
        </p:nvGrpSpPr>
        <p:grpSpPr>
          <a:xfrm>
            <a:off x="6846062" y="2402775"/>
            <a:ext cx="4802941" cy="2875176"/>
            <a:chOff x="7899662" y="2601797"/>
            <a:chExt cx="3717867" cy="2051953"/>
          </a:xfrm>
        </p:grpSpPr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1EC7D5D4-21D9-4426-9F45-1D617BC3B457}"/>
                </a:ext>
              </a:extLst>
            </p:cNvPr>
            <p:cNvSpPr/>
            <p:nvPr/>
          </p:nvSpPr>
          <p:spPr>
            <a:xfrm>
              <a:off x="8239026" y="2601798"/>
              <a:ext cx="386499" cy="1593129"/>
            </a:xfrm>
            <a:prstGeom prst="up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F24D95B4-D787-46A3-8907-7057AAFB2968}"/>
                </a:ext>
              </a:extLst>
            </p:cNvPr>
            <p:cNvSpPr/>
            <p:nvPr/>
          </p:nvSpPr>
          <p:spPr>
            <a:xfrm>
              <a:off x="9133787" y="2601797"/>
              <a:ext cx="386499" cy="1593129"/>
            </a:xfrm>
            <a:prstGeom prst="up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27103519-D06C-4052-8E11-5BF5B7B4D523}"/>
                </a:ext>
              </a:extLst>
            </p:cNvPr>
            <p:cNvSpPr/>
            <p:nvPr/>
          </p:nvSpPr>
          <p:spPr>
            <a:xfrm>
              <a:off x="10023761" y="2674039"/>
              <a:ext cx="386499" cy="1593129"/>
            </a:xfrm>
            <a:prstGeom prst="up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Up 28">
              <a:extLst>
                <a:ext uri="{FF2B5EF4-FFF2-40B4-BE49-F238E27FC236}">
                  <a16:creationId xmlns:a16="http://schemas.microsoft.com/office/drawing/2014/main" id="{3D6E234D-6C6C-485D-B407-8649E96E829B}"/>
                </a:ext>
              </a:extLst>
            </p:cNvPr>
            <p:cNvSpPr/>
            <p:nvPr/>
          </p:nvSpPr>
          <p:spPr>
            <a:xfrm rot="10800000">
              <a:off x="10913735" y="2674039"/>
              <a:ext cx="386499" cy="1593129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2AB7F1-630B-4CC7-B3D4-31A728E6CCB5}"/>
                </a:ext>
              </a:extLst>
            </p:cNvPr>
            <p:cNvSpPr txBox="1"/>
            <p:nvPr/>
          </p:nvSpPr>
          <p:spPr>
            <a:xfrm>
              <a:off x="7899662" y="4267168"/>
              <a:ext cx="1008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Quality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778E01-EBF5-4125-B5DC-27EB127145C4}"/>
                </a:ext>
              </a:extLst>
            </p:cNvPr>
            <p:cNvSpPr txBox="1"/>
            <p:nvPr/>
          </p:nvSpPr>
          <p:spPr>
            <a:xfrm>
              <a:off x="8855268" y="4267168"/>
              <a:ext cx="1008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BD26BF-F98C-4812-A5CE-03FED704AE31}"/>
                </a:ext>
              </a:extLst>
            </p:cNvPr>
            <p:cNvSpPr txBox="1"/>
            <p:nvPr/>
          </p:nvSpPr>
          <p:spPr>
            <a:xfrm>
              <a:off x="9712676" y="4267168"/>
              <a:ext cx="1106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Efficiency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42909D-52D2-43F6-8F9E-C4B9E5A13769}"/>
                </a:ext>
              </a:extLst>
            </p:cNvPr>
            <p:cNvSpPr txBox="1"/>
            <p:nvPr/>
          </p:nvSpPr>
          <p:spPr>
            <a:xfrm>
              <a:off x="10608861" y="4284418"/>
              <a:ext cx="1008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411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0" grpId="0">
        <p:bldAsOne/>
      </p:bldGraphic>
      <p:bldGraphic spid="16" grpId="0">
        <p:bldAsOne/>
      </p:bldGraphic>
      <p:bldGraphic spid="1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1E6154-FB62-4680-B821-4F489E4D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Pattern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A16609-A3D0-4C59-A0D5-555E2D177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0" u="sng" dirty="0"/>
              <a:t>Actual Voice</a:t>
            </a:r>
          </a:p>
        </p:txBody>
      </p:sp>
      <p:pic>
        <p:nvPicPr>
          <p:cNvPr id="12" name="Content Placeholder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37F9F28-99C2-4F98-B1B5-C21A8CCE16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52210"/>
            <a:ext cx="4912784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EFBA9E-7F03-4835-9643-AE90311E4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0" u="sng" dirty="0"/>
              <a:t>Recorded Voice</a:t>
            </a:r>
          </a:p>
        </p:txBody>
      </p:sp>
      <p:pic>
        <p:nvPicPr>
          <p:cNvPr id="14" name="Content Placeholder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998B06-0A88-400A-8FB7-0F1EDCDDF3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52210"/>
            <a:ext cx="4912784" cy="3684588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4AA7BFF-6881-406B-A6FB-14405292AF03}"/>
              </a:ext>
            </a:extLst>
          </p:cNvPr>
          <p:cNvSpPr/>
          <p:nvPr/>
        </p:nvSpPr>
        <p:spPr>
          <a:xfrm>
            <a:off x="8534400" y="4372302"/>
            <a:ext cx="1797269" cy="187500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C0D61E-0F3A-4A24-BB5C-0EA1060EC503}"/>
              </a:ext>
            </a:extLst>
          </p:cNvPr>
          <p:cNvSpPr/>
          <p:nvPr/>
        </p:nvSpPr>
        <p:spPr>
          <a:xfrm>
            <a:off x="3263480" y="4356537"/>
            <a:ext cx="1797269" cy="1875005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830596-1D82-4127-9BD2-86BC01CF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13E64-6284-4F43-9797-94860B93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CCFD6-DA1C-40B6-A3BD-E49DECCF0F6F}"/>
              </a:ext>
            </a:extLst>
          </p:cNvPr>
          <p:cNvSpPr txBox="1"/>
          <p:nvPr/>
        </p:nvSpPr>
        <p:spPr>
          <a:xfrm>
            <a:off x="462943" y="1417101"/>
            <a:ext cx="1082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Tested on a open voice data set, with more than 60 samples and multiple devices</a:t>
            </a:r>
          </a:p>
        </p:txBody>
      </p:sp>
    </p:spTree>
    <p:extLst>
      <p:ext uri="{BB962C8B-B14F-4D97-AF65-F5344CB8AC3E}">
        <p14:creationId xmlns:p14="http://schemas.microsoft.com/office/powerpoint/2010/main" val="68430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378E-4E8B-43AD-8F8A-CCD79AB7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Understanding the FFT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B021FB-FB70-4B41-A300-2E8AC6491C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5262648"/>
                <a:ext cx="6683603" cy="876691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Diaphragm acceleration vs Output frequency for a speaker with input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B021FB-FB70-4B41-A300-2E8AC6491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5262648"/>
                <a:ext cx="6683603" cy="876691"/>
              </a:xfrm>
              <a:blipFill>
                <a:blip r:embed="rId2"/>
                <a:stretch>
                  <a:fillRect l="-1729" t="-10274" r="-2093" b="-171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6A427-6533-4075-B286-37D657B6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E4374-7EE7-470A-816A-4AD166FD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8A5891-B534-4CC7-B6AB-2FE798C5D18B}" type="slidenum">
              <a:rPr lang="en-US" smtClean="0"/>
              <a:t>7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4536A10-0D6C-4F41-BAFA-6F597C2F6E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6602" y="1372539"/>
            <a:ext cx="7315200" cy="3855707"/>
          </a:xfrm>
          <a:prstGeom prst="rect">
            <a:avLst/>
          </a:prstGeom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CECD4F9-339E-4681-8B73-985DA2E2B25C}"/>
              </a:ext>
            </a:extLst>
          </p:cNvPr>
          <p:cNvSpPr txBox="1">
            <a:spLocks/>
          </p:cNvSpPr>
          <p:nvPr/>
        </p:nvSpPr>
        <p:spPr>
          <a:xfrm>
            <a:off x="5580668" y="1902335"/>
            <a:ext cx="623190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Speakers are non-linear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Higher order harmonics will  be observed 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65EE4A58-C092-4C81-B796-97FF969EA377}"/>
              </a:ext>
            </a:extLst>
          </p:cNvPr>
          <p:cNvSpPr txBox="1">
            <a:spLocks/>
          </p:cNvSpPr>
          <p:nvPr/>
        </p:nvSpPr>
        <p:spPr>
          <a:xfrm>
            <a:off x="7521802" y="2818792"/>
            <a:ext cx="4290768" cy="33205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00B050"/>
                </a:solidFill>
                <a:latin typeface="Bahnschrift Light" panose="020B0502040204020203" pitchFamily="34" charset="0"/>
              </a:rPr>
              <a:t>Unavoidable And Prominent In All Speakers: </a:t>
            </a:r>
            <a:br>
              <a:rPr lang="en-US" sz="3600" i="1" dirty="0">
                <a:solidFill>
                  <a:srgbClr val="00B050"/>
                </a:solidFill>
                <a:latin typeface="Bahnschrift Light" panose="020B0502040204020203" pitchFamily="34" charset="0"/>
              </a:rPr>
            </a:br>
            <a:r>
              <a:rPr lang="en-US" sz="3600" i="1" dirty="0">
                <a:solidFill>
                  <a:srgbClr val="00B050"/>
                </a:solidFill>
                <a:latin typeface="Bahnschrift Light" panose="020B0502040204020203" pitchFamily="34" charset="0"/>
              </a:rPr>
              <a:t>The Pattern Is Coherent And Prevalent </a:t>
            </a:r>
          </a:p>
        </p:txBody>
      </p:sp>
    </p:spTree>
    <p:extLst>
      <p:ext uri="{BB962C8B-B14F-4D97-AF65-F5344CB8AC3E}">
        <p14:creationId xmlns:p14="http://schemas.microsoft.com/office/powerpoint/2010/main" val="259285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E2452-C29A-49C2-BE2A-2CDA467A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Conditioning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29B7776-4CC8-41AB-9279-C86AE7BE0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8348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6773C-CB23-4BF0-85FE-F9DC8BA6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F8E76-61B8-43A3-87E0-EC17CC46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9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DA3CBE9-EB1C-46F9-ACD6-9E8153F51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BD5250-AF53-4718-9F78-C2718F156D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6F4935A-C046-4D5F-89CE-3EE23EAB5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2AFB183-FE8A-447A-883E-D4D66B457A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DC64D15-8517-42FD-BAD1-E4E24ECED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A81E469-5AA4-4423-A023-A53F8C943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AD12428-79E9-4D23-A955-6C15FFA0B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DF3627D-4E9F-41DA-843C-E684E8FAF1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0FC40C9-6EF4-4BB3-8B57-1E84C96CB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B67485C-2D12-4BD5-940E-026D31734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82BE01-D425-4FE8-BB71-09D2E3A3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Classifiers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3E163F6-4FEC-4952-8452-65092116D8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405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D471-D13A-4707-9BDA-FF5A1AB2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E6520-7294-4973-B0B6-FAACCDEF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1126</Words>
  <Application>Microsoft Office PowerPoint</Application>
  <PresentationFormat>Widescreen</PresentationFormat>
  <Paragraphs>275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Bahnschrift Light</vt:lpstr>
      <vt:lpstr>Calibri</vt:lpstr>
      <vt:lpstr>Calibri Light</vt:lpstr>
      <vt:lpstr>Cambria Math</vt:lpstr>
      <vt:lpstr>Wingdings</vt:lpstr>
      <vt:lpstr>Office Theme</vt:lpstr>
      <vt:lpstr>1_Office Theme</vt:lpstr>
      <vt:lpstr>AcuLive:  </vt:lpstr>
      <vt:lpstr>Motivation – Voice Assisted Devices</vt:lpstr>
      <vt:lpstr>Motivation – Voice Assisted Devices</vt:lpstr>
      <vt:lpstr>What If Adversary Tries To Breach By Using Owners’ Recorded Voice?</vt:lpstr>
      <vt:lpstr>Key Challenges </vt:lpstr>
      <vt:lpstr>Finding a Pattern</vt:lpstr>
      <vt:lpstr>Understanding the FFT Pattern</vt:lpstr>
      <vt:lpstr>Data Collection and Conditioning</vt:lpstr>
      <vt:lpstr>Building Classifiers</vt:lpstr>
      <vt:lpstr>Naïve Thresholding</vt:lpstr>
      <vt:lpstr>Naïve Thresholding: Results</vt:lpstr>
      <vt:lpstr>Naïve Thresholding: Results</vt:lpstr>
      <vt:lpstr>Triangular Thresholding</vt:lpstr>
      <vt:lpstr>PowerPoint Presentation</vt:lpstr>
      <vt:lpstr>Triangular Thresholding: Results</vt:lpstr>
      <vt:lpstr>Linear Regression: Formulation</vt:lpstr>
      <vt:lpstr>Linear Regression: Parameters</vt:lpstr>
      <vt:lpstr>Linear Regression: Results</vt:lpstr>
      <vt:lpstr>Evaluation</vt:lpstr>
      <vt:lpstr>Key Questions and Contributions</vt:lpstr>
      <vt:lpstr>Application Domain</vt:lpstr>
      <vt:lpstr>Conclusion and Future Work</vt:lpstr>
      <vt:lpstr>Resources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AcuLive  Protecting Smart Assistants from Smarter Attacks </dc:title>
  <dc:creator>Cyan Subhra Mishra</dc:creator>
  <cp:lastModifiedBy>Gudukbay, Gulsum</cp:lastModifiedBy>
  <cp:revision>8</cp:revision>
  <dcterms:created xsi:type="dcterms:W3CDTF">2019-05-01T20:50:34Z</dcterms:created>
  <dcterms:modified xsi:type="dcterms:W3CDTF">2019-05-02T00:10:35Z</dcterms:modified>
</cp:coreProperties>
</file>